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Prata"/>
      <p:regular r:id="rId49"/>
    </p:embeddedFont>
    <p:embeddedFont>
      <p:font typeface="Montserrat"/>
      <p:regular r:id="rId50"/>
      <p:bold r:id="rId51"/>
      <p:italic r:id="rId52"/>
      <p:boldItalic r:id="rId53"/>
    </p:embeddedFont>
    <p:embeddedFont>
      <p:font typeface="Didact Gothic"/>
      <p:regular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9AA0A6"/>
          </p15:clr>
        </p15:guide>
        <p15:guide id="2" orient="horz" pos="1728">
          <p15:clr>
            <a:srgbClr val="9AA0A6"/>
          </p15:clr>
        </p15:guide>
        <p15:guide id="3" orient="horz" pos="738">
          <p15:clr>
            <a:srgbClr val="9AA0A6"/>
          </p15:clr>
        </p15:guide>
        <p15:guide id="4" orient="horz" pos="1391">
          <p15:clr>
            <a:srgbClr val="9AA0A6"/>
          </p15:clr>
        </p15:guide>
        <p15:guide id="5" orient="horz" pos="2110">
          <p15:clr>
            <a:srgbClr val="9AA0A6"/>
          </p15:clr>
        </p15:guide>
        <p15:guide id="6" pos="4386">
          <p15:clr>
            <a:srgbClr val="9AA0A6"/>
          </p15:clr>
        </p15:guide>
      </p15:sldGuideLst>
    </p:ext>
    <p:ext uri="http://customooxmlschemas.google.com/">
      <go:slidesCustomData xmlns:go="http://customooxmlschemas.google.com/" r:id="rId55" roundtripDataSignature="AMtx7mhwl5Zak6etu8RpJrl5RFwsYRyc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1728" orient="horz"/>
        <p:guide pos="738" orient="horz"/>
        <p:guide pos="1391" orient="horz"/>
        <p:guide pos="2110" orient="horz"/>
        <p:guide pos="438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Prat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DidactGothic-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ea5e809bc_1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10ea5e809bc_1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SzPts val="1100"/>
              <a:buNone/>
            </a:pPr>
            <a:r>
              <a:rPr b="1" lang="en-US" sz="1200">
                <a:solidFill>
                  <a:schemeClr val="dk1"/>
                </a:solidFill>
                <a:latin typeface="Times New Roman"/>
                <a:ea typeface="Times New Roman"/>
                <a:cs typeface="Times New Roman"/>
                <a:sym typeface="Times New Roman"/>
              </a:rPr>
              <a:t> Scopes and Delimitations</a:t>
            </a:r>
            <a:endParaRPr b="1" sz="1200">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SzPts val="1100"/>
              <a:buNone/>
            </a:pPr>
            <a:r>
              <a:rPr b="1" lang="en-US" sz="1200">
                <a:solidFill>
                  <a:schemeClr val="dk1"/>
                </a:solidFill>
                <a:latin typeface="Times New Roman"/>
                <a:ea typeface="Times New Roman"/>
                <a:cs typeface="Times New Roman"/>
                <a:sym typeface="Times New Roman"/>
              </a:rPr>
              <a:t>	</a:t>
            </a:r>
            <a:r>
              <a:rPr lang="en-US" sz="1200">
                <a:solidFill>
                  <a:schemeClr val="dk1"/>
                </a:solidFill>
                <a:latin typeface="Times New Roman"/>
                <a:ea typeface="Times New Roman"/>
                <a:cs typeface="Times New Roman"/>
                <a:sym typeface="Times New Roman"/>
              </a:rPr>
              <a:t>This project's main objective is to create an onsite and energy-efficient IoT-based water quality monitoring and recording system using a Raspberry Pi. It focuses mainly on the sensor's and device's accuracy in contrast to typical laboratory equipment and the speed and range of data transmission via Zigbee module interface. Only the pH, temperature, and turbidity of the water will be measured by the device. The study's threshold values are solely based on Department of Environment and Natural Resources' (DENR) standard levels. This device is solely for determining the water quality of aquaculture industries in selected sites in Mindanao.</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SzPts val="1100"/>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ea5e809bc_1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10ea5e809bc_1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SzPts val="1100"/>
              <a:buNone/>
            </a:pPr>
            <a:r>
              <a:rPr b="1" i="1" lang="en-US" sz="1200">
                <a:solidFill>
                  <a:srgbClr val="202124"/>
                </a:solidFill>
                <a:highlight>
                  <a:srgbClr val="FFFFFF"/>
                </a:highlight>
                <a:latin typeface="Times New Roman"/>
                <a:ea typeface="Times New Roman"/>
                <a:cs typeface="Times New Roman"/>
                <a:sym typeface="Times New Roman"/>
              </a:rPr>
              <a:t>AQua</a:t>
            </a:r>
            <a:r>
              <a:rPr lang="en-US" sz="1200">
                <a:solidFill>
                  <a:srgbClr val="202124"/>
                </a:solidFill>
                <a:highlight>
                  <a:srgbClr val="FFFFFF"/>
                </a:highlight>
                <a:latin typeface="Times New Roman"/>
                <a:ea typeface="Times New Roman"/>
                <a:cs typeface="Times New Roman"/>
                <a:sym typeface="Times New Roman"/>
              </a:rPr>
              <a:t>-  the name of the device that will monitor and record  the water quality of Aquaculture sites in region 12</a:t>
            </a:r>
            <a:endParaRPr sz="1200">
              <a:solidFill>
                <a:srgbClr val="202124"/>
              </a:solidFill>
              <a:highlight>
                <a:srgbClr val="FFFFFF"/>
              </a:highlight>
              <a:latin typeface="Times New Roman"/>
              <a:ea typeface="Times New Roman"/>
              <a:cs typeface="Times New Roman"/>
              <a:sym typeface="Times New Roman"/>
            </a:endParaRPr>
          </a:p>
          <a:p>
            <a:pPr indent="0" lvl="0" marL="0" rtl="0" algn="just">
              <a:lnSpc>
                <a:spcPct val="200000"/>
              </a:lnSpc>
              <a:spcBef>
                <a:spcPts val="0"/>
              </a:spcBef>
              <a:spcAft>
                <a:spcPts val="0"/>
              </a:spcAft>
              <a:buSzPts val="1100"/>
              <a:buNone/>
            </a:pPr>
            <a:r>
              <a:rPr b="1" i="1" lang="en-US" sz="1200">
                <a:solidFill>
                  <a:schemeClr val="dk1"/>
                </a:solidFill>
                <a:latin typeface="Times New Roman"/>
                <a:ea typeface="Times New Roman"/>
                <a:cs typeface="Times New Roman"/>
                <a:sym typeface="Times New Roman"/>
              </a:rPr>
              <a:t>Aquaculture</a:t>
            </a:r>
            <a:r>
              <a:rPr lang="en-US" sz="1200">
                <a:solidFill>
                  <a:schemeClr val="dk1"/>
                </a:solidFill>
                <a:latin typeface="Times New Roman"/>
                <a:ea typeface="Times New Roman"/>
                <a:cs typeface="Times New Roman"/>
                <a:sym typeface="Times New Roman"/>
              </a:rPr>
              <a:t>-  is the practice of raising aquatic animals and plants in controlled and managed environments.</a:t>
            </a:r>
            <a:endParaRPr sz="1200">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SzPts val="1100"/>
              <a:buNone/>
            </a:pPr>
            <a:r>
              <a:rPr b="1" i="1" lang="en-US" sz="1200">
                <a:solidFill>
                  <a:schemeClr val="dk1"/>
                </a:solidFill>
                <a:latin typeface="Times New Roman"/>
                <a:ea typeface="Times New Roman"/>
                <a:cs typeface="Times New Roman"/>
                <a:sym typeface="Times New Roman"/>
              </a:rPr>
              <a:t>Fishkill</a:t>
            </a:r>
            <a:r>
              <a:rPr lang="en-US" sz="1200">
                <a:solidFill>
                  <a:schemeClr val="dk1"/>
                </a:solidFill>
                <a:latin typeface="Times New Roman"/>
                <a:ea typeface="Times New Roman"/>
                <a:cs typeface="Times New Roman"/>
                <a:sym typeface="Times New Roman"/>
              </a:rPr>
              <a:t>- massive destruction of fish stocks in a specific area due to unacceptable or toxic water quality conditions in a specific aquatic environment.</a:t>
            </a:r>
            <a:endParaRPr sz="1200">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SzPts val="1100"/>
              <a:buNone/>
            </a:pPr>
            <a:r>
              <a:rPr b="1" i="1" lang="en-US" sz="1200">
                <a:solidFill>
                  <a:schemeClr val="dk1"/>
                </a:solidFill>
                <a:latin typeface="Times New Roman"/>
                <a:ea typeface="Times New Roman"/>
                <a:cs typeface="Times New Roman"/>
                <a:sym typeface="Times New Roman"/>
              </a:rPr>
              <a:t>Raspberry Pi-</a:t>
            </a:r>
            <a:r>
              <a:rPr lang="en-US" sz="1200">
                <a:solidFill>
                  <a:schemeClr val="dk1"/>
                </a:solidFill>
                <a:latin typeface="Times New Roman"/>
                <a:ea typeface="Times New Roman"/>
                <a:cs typeface="Times New Roman"/>
                <a:sym typeface="Times New Roman"/>
              </a:rPr>
              <a:t> is a small form-factor single-board computer that can process simultaneously</a:t>
            </a:r>
            <a:endParaRPr sz="1200">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SzPts val="1100"/>
              <a:buNone/>
            </a:pPr>
            <a:r>
              <a:rPr b="1" i="1" lang="en-US" sz="1200">
                <a:solidFill>
                  <a:srgbClr val="202124"/>
                </a:solidFill>
                <a:highlight>
                  <a:srgbClr val="FFFFFF"/>
                </a:highlight>
                <a:latin typeface="Times New Roman"/>
                <a:ea typeface="Times New Roman"/>
                <a:cs typeface="Times New Roman"/>
                <a:sym typeface="Times New Roman"/>
              </a:rPr>
              <a:t>Solar energy</a:t>
            </a:r>
            <a:r>
              <a:rPr lang="en-US" sz="1200">
                <a:solidFill>
                  <a:srgbClr val="202124"/>
                </a:solidFill>
                <a:highlight>
                  <a:srgbClr val="FFFFFF"/>
                </a:highlight>
                <a:latin typeface="Times New Roman"/>
                <a:ea typeface="Times New Roman"/>
                <a:cs typeface="Times New Roman"/>
                <a:sym typeface="Times New Roman"/>
              </a:rPr>
              <a:t>- the power source of the AQua device</a:t>
            </a:r>
            <a:endParaRPr sz="1200">
              <a:solidFill>
                <a:srgbClr val="202124"/>
              </a:solidFill>
              <a:highlight>
                <a:srgbClr val="FFFFFF"/>
              </a:highlight>
              <a:latin typeface="Times New Roman"/>
              <a:ea typeface="Times New Roman"/>
              <a:cs typeface="Times New Roman"/>
              <a:sym typeface="Times New Roman"/>
            </a:endParaRPr>
          </a:p>
          <a:p>
            <a:pPr indent="0" lvl="0" marL="0" rtl="0" algn="just">
              <a:lnSpc>
                <a:spcPct val="200000"/>
              </a:lnSpc>
              <a:spcBef>
                <a:spcPts val="0"/>
              </a:spcBef>
              <a:spcAft>
                <a:spcPts val="0"/>
              </a:spcAft>
              <a:buSzPts val="1100"/>
              <a:buNone/>
            </a:pPr>
            <a:r>
              <a:rPr b="1" i="1" lang="en-US" sz="1200">
                <a:solidFill>
                  <a:schemeClr val="dk1"/>
                </a:solidFill>
                <a:latin typeface="Times New Roman"/>
                <a:ea typeface="Times New Roman"/>
                <a:cs typeface="Times New Roman"/>
                <a:sym typeface="Times New Roman"/>
              </a:rPr>
              <a:t>ThingSpeak-</a:t>
            </a:r>
            <a:r>
              <a:rPr lang="en-US" sz="1200">
                <a:solidFill>
                  <a:schemeClr val="dk1"/>
                </a:solidFill>
                <a:latin typeface="Times New Roman"/>
                <a:ea typeface="Times New Roman"/>
                <a:cs typeface="Times New Roman"/>
                <a:sym typeface="Times New Roman"/>
              </a:rPr>
              <a:t> an IoT platform for reviewing and visualizing water quality sensor results.</a:t>
            </a:r>
            <a:endParaRPr sz="1200">
              <a:solidFill>
                <a:srgbClr val="202124"/>
              </a:solidFill>
              <a:highlight>
                <a:srgbClr val="FFFFFF"/>
              </a:highlight>
              <a:latin typeface="Times New Roman"/>
              <a:ea typeface="Times New Roman"/>
              <a:cs typeface="Times New Roman"/>
              <a:sym typeface="Times New Roman"/>
            </a:endParaRPr>
          </a:p>
          <a:p>
            <a:pPr indent="0" lvl="0" marL="0" rtl="0" algn="just">
              <a:lnSpc>
                <a:spcPct val="200000"/>
              </a:lnSpc>
              <a:spcBef>
                <a:spcPts val="0"/>
              </a:spcBef>
              <a:spcAft>
                <a:spcPts val="0"/>
              </a:spcAft>
              <a:buSzPts val="1100"/>
              <a:buNone/>
            </a:pPr>
            <a:r>
              <a:rPr b="1" i="1" lang="en-US" sz="1200">
                <a:solidFill>
                  <a:schemeClr val="dk1"/>
                </a:solidFill>
                <a:latin typeface="Times New Roman"/>
                <a:ea typeface="Times New Roman"/>
                <a:cs typeface="Times New Roman"/>
                <a:sym typeface="Times New Roman"/>
              </a:rPr>
              <a:t>Water Parameters</a:t>
            </a:r>
            <a:r>
              <a:rPr lang="en-US" sz="1200">
                <a:solidFill>
                  <a:schemeClr val="dk1"/>
                </a:solidFill>
                <a:latin typeface="Times New Roman"/>
                <a:ea typeface="Times New Roman"/>
                <a:cs typeface="Times New Roman"/>
                <a:sym typeface="Times New Roman"/>
              </a:rPr>
              <a:t>- are the ones monitored for water quality and it includes temperature, pH, and turbidity.</a:t>
            </a:r>
            <a:endParaRPr sz="1200">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SzPts val="1100"/>
              <a:buNone/>
            </a:pPr>
            <a:r>
              <a:rPr b="1" i="1" lang="en-US" sz="1200">
                <a:solidFill>
                  <a:schemeClr val="dk1"/>
                </a:solidFill>
                <a:latin typeface="Times New Roman"/>
                <a:ea typeface="Times New Roman"/>
                <a:cs typeface="Times New Roman"/>
                <a:sym typeface="Times New Roman"/>
              </a:rPr>
              <a:t>Water Pollution</a:t>
            </a:r>
            <a:r>
              <a:rPr lang="en-US" sz="1200">
                <a:solidFill>
                  <a:schemeClr val="dk1"/>
                </a:solidFill>
                <a:latin typeface="Times New Roman"/>
                <a:ea typeface="Times New Roman"/>
                <a:cs typeface="Times New Roman"/>
                <a:sym typeface="Times New Roman"/>
              </a:rPr>
              <a:t>- contamination of the body of water that degrades water quality and makes it toxic to humans and the environment.</a:t>
            </a:r>
            <a:endParaRPr sz="1200">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SzPts val="1100"/>
              <a:buNone/>
            </a:pPr>
            <a:r>
              <a:rPr b="1" i="1" lang="en-US" sz="1200">
                <a:solidFill>
                  <a:schemeClr val="dk1"/>
                </a:solidFill>
                <a:latin typeface="Times New Roman"/>
                <a:ea typeface="Times New Roman"/>
                <a:cs typeface="Times New Roman"/>
                <a:sym typeface="Times New Roman"/>
              </a:rPr>
              <a:t>Water Quality</a:t>
            </a:r>
            <a:r>
              <a:rPr lang="en-US" sz="1200">
                <a:solidFill>
                  <a:schemeClr val="dk1"/>
                </a:solidFill>
                <a:latin typeface="Times New Roman"/>
                <a:ea typeface="Times New Roman"/>
                <a:cs typeface="Times New Roman"/>
                <a:sym typeface="Times New Roman"/>
              </a:rPr>
              <a:t>- describes the condition of the water, including chemical, physical, and biological characteristics.</a:t>
            </a:r>
            <a:endParaRPr sz="1200">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SzPts val="1100"/>
              <a:buNone/>
            </a:pPr>
            <a:r>
              <a:rPr b="1" i="1" lang="en-US" sz="1200">
                <a:solidFill>
                  <a:schemeClr val="dk1"/>
                </a:solidFill>
                <a:latin typeface="Times New Roman"/>
                <a:ea typeface="Times New Roman"/>
                <a:cs typeface="Times New Roman"/>
                <a:sym typeface="Times New Roman"/>
              </a:rPr>
              <a:t>Wireless Sensor Network (WSN)</a:t>
            </a:r>
            <a:r>
              <a:rPr lang="en-US" sz="1200">
                <a:solidFill>
                  <a:schemeClr val="dk1"/>
                </a:solidFill>
                <a:latin typeface="Times New Roman"/>
                <a:ea typeface="Times New Roman"/>
                <a:cs typeface="Times New Roman"/>
                <a:sym typeface="Times New Roman"/>
              </a:rPr>
              <a:t>- used for water quality monitoring it is collected by sensors and then transmitted to a server.</a:t>
            </a:r>
            <a:endParaRPr sz="1200">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SzPts val="1100"/>
              <a:buNone/>
            </a:pPr>
            <a:r>
              <a:rPr b="1" i="1" lang="en-US" sz="1200">
                <a:solidFill>
                  <a:schemeClr val="dk1"/>
                </a:solidFill>
                <a:latin typeface="Times New Roman"/>
                <a:ea typeface="Times New Roman"/>
                <a:cs typeface="Times New Roman"/>
                <a:sym typeface="Times New Roman"/>
              </a:rPr>
              <a:t>Zigbee module</a:t>
            </a:r>
            <a:r>
              <a:rPr lang="en-US" sz="1200">
                <a:solidFill>
                  <a:schemeClr val="dk1"/>
                </a:solidFill>
                <a:latin typeface="Times New Roman"/>
                <a:ea typeface="Times New Roman"/>
                <a:cs typeface="Times New Roman"/>
                <a:sym typeface="Times New Roman"/>
              </a:rPr>
              <a:t>- for broadcasting and receiving sensor values. </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SzPts val="1100"/>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ea5e809bc_2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10ea5e809bc_2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ea5e809bc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10ea5e809bc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US"/>
              <a:t>Aquaculture is the world's fastest-growing food-production sector. It is the practice of raising, breeding, and harvesting aquatic animals and plants in controlled aquatic environments such as oceans, lakes, rivers, ponds, and streams. It also has inherent features that make it one of the most cost-effective and low-impact methods of producing high-quality protein for humans. Compared to traditional animal agricultural methods, these advantages include a significantly higher food conversion efficiency. All systems, on the other hand, must provide the same ecological functions, such as maintaining an acceptable culture temperature, ensuring enough oxygen levels, and removing dangerous waste products (Tidwell and Bright, 2018; Schramm and Grist, 2021)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ea5e809bc_2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10ea5e809bc_2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According to the BFAR, fishkill is defined as the "massive destruction of fish stocks in a specific area due to unacceptable or toxic water quality conditions in a specific aquatic environment." Some cases are caused by human activities, but natural causes account for roughly half of all cases worldwide. Some of the most common reasons include algal blooms and the related water quality issues, such as low oxygen or toxin development (Vera-ruiz, 2021).</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ea5e809bc_2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0ea5e809bc_2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b="1" lang="en-US" sz="1200">
                <a:solidFill>
                  <a:schemeClr val="dk1"/>
                </a:solidFill>
                <a:latin typeface="Times New Roman"/>
                <a:ea typeface="Times New Roman"/>
                <a:cs typeface="Times New Roman"/>
                <a:sym typeface="Times New Roman"/>
              </a:rPr>
              <a:t>Water Parameters </a:t>
            </a:r>
            <a:endParaRPr b="1"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Depending on the intended water parameters of interest, chemical, physical, and biological aspects of water can all be analyzed or monitored. Temperature, dissolved oxygen, pH, conductivity, ORP, and turbidity are just a few of the water quality metrics that are commonly measured or monitored.</a:t>
            </a:r>
            <a:endParaRPr sz="1200">
              <a:solidFill>
                <a:schemeClr val="dk1"/>
              </a:solidFill>
              <a:latin typeface="Times New Roman"/>
              <a:ea typeface="Times New Roman"/>
              <a:cs typeface="Times New Roman"/>
              <a:sym typeface="Times New Roman"/>
            </a:endParaRPr>
          </a:p>
          <a:p>
            <a:pPr indent="0" lvl="0" marL="457200" rtl="0" algn="l">
              <a:lnSpc>
                <a:spcPct val="200000"/>
              </a:lnSpc>
              <a:spcBef>
                <a:spcPts val="0"/>
              </a:spcBef>
              <a:spcAft>
                <a:spcPts val="0"/>
              </a:spcAft>
              <a:buClr>
                <a:schemeClr val="dk1"/>
              </a:buClr>
              <a:buSzPts val="1100"/>
              <a:buFont typeface="Arial"/>
              <a:buNone/>
            </a:pPr>
            <a:r>
              <a:rPr b="1" lang="en-US" sz="1200">
                <a:solidFill>
                  <a:schemeClr val="dk1"/>
                </a:solidFill>
                <a:latin typeface="Times New Roman"/>
                <a:ea typeface="Times New Roman"/>
                <a:cs typeface="Times New Roman"/>
                <a:sym typeface="Times New Roman"/>
              </a:rPr>
              <a:t>2.1.2.1</a:t>
            </a:r>
            <a:r>
              <a:rPr lang="en-US" sz="1200">
                <a:solidFill>
                  <a:schemeClr val="dk1"/>
                </a:solidFill>
                <a:latin typeface="Times New Roman"/>
                <a:ea typeface="Times New Roman"/>
                <a:cs typeface="Times New Roman"/>
                <a:sym typeface="Times New Roman"/>
              </a:rPr>
              <a:t> </a:t>
            </a:r>
            <a:r>
              <a:rPr b="1" lang="en-US" sz="1200">
                <a:solidFill>
                  <a:schemeClr val="dk1"/>
                </a:solidFill>
                <a:latin typeface="Times New Roman"/>
                <a:ea typeface="Times New Roman"/>
                <a:cs typeface="Times New Roman"/>
                <a:sym typeface="Times New Roman"/>
              </a:rPr>
              <a:t>pH</a:t>
            </a:r>
            <a:endParaRPr b="1" sz="1200">
              <a:solidFill>
                <a:schemeClr val="dk1"/>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Extremely low or extremely high pH water is fatal. Only a few organisms can survive in water with a pH of below three or beyond eleven, and most fish will die if the pH is below four or above ten. Water that is somewhat acidic (low pH) can diminish the number of hatched fish eggs, irritate fish and aquatic insect gills, and damage membranes (Omer, 2019).</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Clr>
                <a:schemeClr val="dk1"/>
              </a:buClr>
              <a:buSzPts val="1100"/>
              <a:buFont typeface="Arial"/>
              <a:buNone/>
            </a:pPr>
            <a:r>
              <a:rPr b="1" lang="en-US" sz="1200">
                <a:solidFill>
                  <a:schemeClr val="dk1"/>
                </a:solidFill>
                <a:latin typeface="Times New Roman"/>
                <a:ea typeface="Times New Roman"/>
                <a:cs typeface="Times New Roman"/>
                <a:sym typeface="Times New Roman"/>
              </a:rPr>
              <a:t>2.1.2.2 Temperature</a:t>
            </a:r>
            <a:endParaRPr b="1" sz="1200">
              <a:solidFill>
                <a:schemeClr val="dk1"/>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The temperature of water is one of its most basic properties, and many other factors rely on it for accuracy. We can use temperature data to monitor thermal loading or discharge, as well as measure changes in the thermocline, which has an impact on the health of aquatic animals and critters. Many aquatic organisms are harmed by high temperatures because less oxygen dissolves in the water, clouds prohibit plants from creating enough oxygen through photosynthesis, and calm breezes inhibit turbulence and mixing of atmospheric oxygen with surface water. Warmer water has a lower oxygen solubility, which reduces oxygen delivery. Furthermore, because larger fish demand more oxygen than smaller fish, they usually perish first (Sallenave, 2013).</a:t>
            </a:r>
            <a:endParaRPr sz="1200">
              <a:solidFill>
                <a:schemeClr val="dk1"/>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457200" rtl="0" algn="just">
              <a:lnSpc>
                <a:spcPct val="200000"/>
              </a:lnSpc>
              <a:spcBef>
                <a:spcPts val="0"/>
              </a:spcBef>
              <a:spcAft>
                <a:spcPts val="0"/>
              </a:spcAft>
              <a:buClr>
                <a:schemeClr val="dk1"/>
              </a:buClr>
              <a:buSzPts val="1100"/>
              <a:buFont typeface="Arial"/>
              <a:buNone/>
            </a:pPr>
            <a:r>
              <a:rPr b="1" lang="en-US" sz="1200">
                <a:solidFill>
                  <a:schemeClr val="dk1"/>
                </a:solidFill>
                <a:latin typeface="Times New Roman"/>
                <a:ea typeface="Times New Roman"/>
                <a:cs typeface="Times New Roman"/>
                <a:sym typeface="Times New Roman"/>
              </a:rPr>
              <a:t>2.1.2.3</a:t>
            </a:r>
            <a:r>
              <a:rPr lang="en-US" sz="1200">
                <a:solidFill>
                  <a:schemeClr val="dk1"/>
                </a:solidFill>
                <a:latin typeface="Times New Roman"/>
                <a:ea typeface="Times New Roman"/>
                <a:cs typeface="Times New Roman"/>
                <a:sym typeface="Times New Roman"/>
              </a:rPr>
              <a:t> </a:t>
            </a:r>
            <a:r>
              <a:rPr b="1" lang="en-US" sz="1200">
                <a:solidFill>
                  <a:schemeClr val="dk1"/>
                </a:solidFill>
                <a:latin typeface="Times New Roman"/>
                <a:ea typeface="Times New Roman"/>
                <a:cs typeface="Times New Roman"/>
                <a:sym typeface="Times New Roman"/>
              </a:rPr>
              <a:t>Turbidity</a:t>
            </a:r>
            <a:endParaRPr b="1" sz="1200">
              <a:solidFill>
                <a:schemeClr val="dk1"/>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Suspended particles can block or harm fish gills, reducing disease resistance, growth rates, egg and larval maturation, and the efficacy of fish capture methods. Higher turbidity boosts water temperatures, which limits the amount of accessible food, because suspended particles absorb more solar heat. As a result, the concentration of dissolved oxygen (DO) can be lowered since warm water carries less dissolved oxygen than cold water (Omer, 2019).</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ea5e809bc_2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10ea5e809bc_2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Recent technologies in wireless communications and electronics have brought the vision of Wireless Sensor Network (WSN) into reality which have increased the growth of low cost, low power and multi-functional sensors that are small in size and can communicate in short range. Each node consists of microcontrollers, memory and transceiver. The microcontrollers are used to execute tasks, data processing and assist the functionality of other components in the sensor node. For the memory, it is mainly used for data storage while the transceiver acts from the combination of transmitter and receiver functions. Natural phenomena data such as temperature, light, sound and pressure are collected by sensors and then transmitted to a server. These battery powered nodes are used to monitor and control the physical environment from remote locations. In the past few years, the applications of Wireless Sensor Network have been widely used and applied in medical, military, industrial, agricultural and environmental monitoring (Mohd, 2011).</a:t>
            </a:r>
            <a:endParaRPr/>
          </a:p>
          <a:p>
            <a:pPr indent="0" lvl="0" marL="0" rtl="0" algn="l">
              <a:lnSpc>
                <a:spcPct val="100000"/>
              </a:lnSpc>
              <a:spcBef>
                <a:spcPts val="0"/>
              </a:spcBef>
              <a:spcAft>
                <a:spcPts val="0"/>
              </a:spcAft>
              <a:buSzPts val="1100"/>
              <a:buNone/>
            </a:pPr>
            <a:r>
              <a:rPr lang="en-US"/>
              <a:t>In order to collect data about the surrounding environment, wireless sensor networks (WSNs) are made up of interconnected sensor nodes that interact wirelessly. Nodes are often low-power and distributed in a decentralized, ad hoc manner. Although WSNs have acquired a lot of traction, resource restrictions in memory, compute, battery life, and bandwidth have placed some major limitations when it comes to establishing security. Privacy, control, and availability are all targets of a variety of assaults.  (Patil &amp; Chen, 2017)</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ea5e809bc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10ea5e809bc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published on December 2020</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ea5e809bc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10ea5e809bc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Their study focused on providing a safe drinking water by developing the WQMS.</a:t>
            </a:r>
            <a:endParaRPr>
              <a:solidFill>
                <a:schemeClr val="dk1"/>
              </a:solidFill>
            </a:endParaRPr>
          </a:p>
          <a:p>
            <a:pPr indent="0" lvl="0" marL="0" rtl="0" algn="l">
              <a:spcBef>
                <a:spcPts val="0"/>
              </a:spcBef>
              <a:spcAft>
                <a:spcPts val="0"/>
              </a:spcAft>
              <a:buNone/>
            </a:pPr>
            <a:r>
              <a:rPr lang="en-US">
                <a:solidFill>
                  <a:schemeClr val="dk1"/>
                </a:solidFill>
              </a:rPr>
              <a:t>Their system measured the following water parameters that is very important in determining the quality of the water.</a:t>
            </a:r>
            <a:endParaRPr>
              <a:solidFill>
                <a:schemeClr val="dk1"/>
              </a:solidFill>
            </a:endParaRPr>
          </a:p>
          <a:p>
            <a:pPr indent="0" lvl="0" marL="0" rtl="0" algn="l">
              <a:spcBef>
                <a:spcPts val="0"/>
              </a:spcBef>
              <a:spcAft>
                <a:spcPts val="0"/>
              </a:spcAft>
              <a:buNone/>
            </a:pPr>
            <a:r>
              <a:rPr lang="en-US">
                <a:solidFill>
                  <a:schemeClr val="dk1"/>
                </a:solidFill>
              </a:rPr>
              <a:t>Their device utilized GSM module which sends the information on all the parameters analyzed at a specific time interval</a:t>
            </a:r>
            <a:endParaRPr>
              <a:solidFill>
                <a:schemeClr val="dk1"/>
              </a:solidFill>
            </a:endParaRPr>
          </a:p>
          <a:p>
            <a:pPr indent="0" lvl="0" marL="0" rtl="0" algn="l">
              <a:spcBef>
                <a:spcPts val="0"/>
              </a:spcBef>
              <a:spcAft>
                <a:spcPts val="0"/>
              </a:spcAft>
              <a:buNone/>
            </a:pPr>
            <a:r>
              <a:rPr lang="en-US">
                <a:solidFill>
                  <a:schemeClr val="dk1"/>
                </a:solidFill>
              </a:rPr>
              <a:t>and warning if any parameters’ values exceed the permissible levels.</a:t>
            </a:r>
            <a:endParaRPr>
              <a:solidFill>
                <a:schemeClr val="dk1"/>
              </a:solidFill>
            </a:endParaRPr>
          </a:p>
          <a:p>
            <a:pPr indent="0" lvl="0" marL="0" rtl="0" algn="l">
              <a:spcBef>
                <a:spcPts val="0"/>
              </a:spcBef>
              <a:spcAft>
                <a:spcPts val="0"/>
              </a:spcAft>
              <a:buNone/>
            </a:pPr>
            <a:r>
              <a:rPr lang="en-US">
                <a:solidFill>
                  <a:schemeClr val="dk1"/>
                </a:solidFill>
              </a:rPr>
              <a:t>Despite their substantial findings, they recommended to the future researchers to use an environmentally friendly power</a:t>
            </a:r>
            <a:endParaRPr>
              <a:solidFill>
                <a:schemeClr val="dk1"/>
              </a:solidFill>
            </a:endParaRPr>
          </a:p>
          <a:p>
            <a:pPr indent="0" lvl="0" marL="0" rtl="0" algn="l">
              <a:spcBef>
                <a:spcPts val="0"/>
              </a:spcBef>
              <a:spcAft>
                <a:spcPts val="0"/>
              </a:spcAft>
              <a:buNone/>
            </a:pPr>
            <a:r>
              <a:rPr lang="en-US">
                <a:solidFill>
                  <a:schemeClr val="dk1"/>
                </a:solidFill>
              </a:rPr>
              <a:t>source that can supply the needed voltage requirements for the prototype to be efficient.</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just">
              <a:lnSpc>
                <a:spcPct val="200000"/>
              </a:lnSpc>
              <a:spcBef>
                <a:spcPts val="0"/>
              </a:spcBef>
              <a:spcAft>
                <a:spcPts val="0"/>
              </a:spcAft>
              <a:buSzPts val="1100"/>
              <a:buNone/>
            </a:pPr>
            <a:r>
              <a:rPr lang="en-US" sz="1200">
                <a:solidFill>
                  <a:schemeClr val="dk1"/>
                </a:solidFill>
                <a:latin typeface="Times New Roman"/>
                <a:ea typeface="Times New Roman"/>
                <a:cs typeface="Times New Roman"/>
                <a:sym typeface="Times New Roman"/>
              </a:rPr>
              <a:t>Aquaculture is one of the most booming industries in many nations globally, as demand for fish and fish-prepared foods grows every day. In 2018, 179 million metric tons of fish were produced, of which 82 million were produced by aquaculture (FAO, 2020). </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SzPts val="1100"/>
              <a:buNone/>
            </a:pPr>
            <a:r>
              <a:rPr lang="en-US" sz="1200">
                <a:solidFill>
                  <a:schemeClr val="dk1"/>
                </a:solidFill>
                <a:latin typeface="Times New Roman"/>
                <a:ea typeface="Times New Roman"/>
                <a:cs typeface="Times New Roman"/>
                <a:sym typeface="Times New Roman"/>
              </a:rPr>
              <a:t>In the Philippines during the first quarter of 2020, the volume of harvests from the aquaculture farms reached 525.24 thousand metric tons. It decreased by 0.2 percent from the 526.05 thousand metric tons produced during the same period in the previous year (PSA, 2021). </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In Mindanao specifically in Region 12, about 2,869.78 metric tons were produced from aquaculture fisheries in the 2nd quarter of 2020 and this is about 15.2 percent lower compared to the catch of 3,382.20 metric tons in the same quarter last year (PSA-SOCCSKSARGEN, 2020).</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ea5e809bc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10ea5e809bc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published on December 2019</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ea5e809bc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0ea5e809bc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Their study focused on integrating the WQMS in Smart City.</a:t>
            </a:r>
            <a:endParaRPr>
              <a:solidFill>
                <a:schemeClr val="dk1"/>
              </a:solidFill>
            </a:endParaRPr>
          </a:p>
          <a:p>
            <a:pPr indent="0" lvl="0" marL="0" rtl="0" algn="l">
              <a:spcBef>
                <a:spcPts val="0"/>
              </a:spcBef>
              <a:spcAft>
                <a:spcPts val="0"/>
              </a:spcAft>
              <a:buNone/>
            </a:pPr>
            <a:r>
              <a:rPr lang="en-US">
                <a:solidFill>
                  <a:schemeClr val="dk1"/>
                </a:solidFill>
              </a:rPr>
              <a:t>Their system measured the following water parameters that is very important in determining the quality of the water.</a:t>
            </a:r>
            <a:endParaRPr>
              <a:solidFill>
                <a:schemeClr val="dk1"/>
              </a:solidFill>
            </a:endParaRPr>
          </a:p>
          <a:p>
            <a:pPr indent="0" lvl="0" marL="0" rtl="0" algn="l">
              <a:spcBef>
                <a:spcPts val="0"/>
              </a:spcBef>
              <a:spcAft>
                <a:spcPts val="0"/>
              </a:spcAft>
              <a:buNone/>
            </a:pPr>
            <a:r>
              <a:rPr lang="en-US">
                <a:solidFill>
                  <a:schemeClr val="dk1"/>
                </a:solidFill>
              </a:rPr>
              <a:t>Their used the LoRa module (low cost, low power, long range) for transmitting and receiving sensor values, and ThingSpeak for examining and visualizing water quality sensor values which have been uploaded.</a:t>
            </a:r>
            <a:endParaRPr>
              <a:solidFill>
                <a:schemeClr val="dk1"/>
              </a:solidFill>
            </a:endParaRPr>
          </a:p>
          <a:p>
            <a:pPr indent="0" lvl="0" marL="0" rtl="0" algn="l">
              <a:spcBef>
                <a:spcPts val="0"/>
              </a:spcBef>
              <a:spcAft>
                <a:spcPts val="0"/>
              </a:spcAft>
              <a:buNone/>
            </a:pPr>
            <a:r>
              <a:rPr lang="en-US">
                <a:solidFill>
                  <a:schemeClr val="dk1"/>
                </a:solidFill>
              </a:rPr>
              <a:t>Also, they emphasized in their findings that LoRa provides </a:t>
            </a:r>
            <a:r>
              <a:rPr lang="en-US">
                <a:solidFill>
                  <a:schemeClr val="dk1"/>
                </a:solidFill>
              </a:rPr>
              <a:t>long range wireless communication cannot be achieved in many existing water quality monitoring systems using ZigBee, Bluetooth, and WiMAX etc.</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ea5e809bc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10ea5e809bc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published on December 2018</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ea5e809bc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10ea5e809bc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They mentioned that one of the limitations of Lora is it’s not suited for real time applications that require</a:t>
            </a:r>
            <a:endParaRPr>
              <a:solidFill>
                <a:schemeClr val="dk1"/>
              </a:solidFill>
            </a:endParaRPr>
          </a:p>
          <a:p>
            <a:pPr indent="0" lvl="0" marL="0" rtl="0" algn="l">
              <a:spcBef>
                <a:spcPts val="0"/>
              </a:spcBef>
              <a:spcAft>
                <a:spcPts val="0"/>
              </a:spcAft>
              <a:buNone/>
            </a:pPr>
            <a:r>
              <a:rPr lang="en-US">
                <a:solidFill>
                  <a:schemeClr val="dk1"/>
                </a:solidFill>
              </a:rPr>
              <a:t>lower latency.</a:t>
            </a:r>
            <a:endParaRPr>
              <a:solidFill>
                <a:schemeClr val="dk1"/>
              </a:solidFill>
            </a:endParaRPr>
          </a:p>
          <a:p>
            <a:pPr indent="0" lvl="0" marL="0" rtl="0" algn="l">
              <a:spcBef>
                <a:spcPts val="0"/>
              </a:spcBef>
              <a:spcAft>
                <a:spcPts val="0"/>
              </a:spcAft>
              <a:buNone/>
            </a:pPr>
            <a:r>
              <a:rPr lang="en-US">
                <a:solidFill>
                  <a:schemeClr val="dk1"/>
                </a:solidFill>
              </a:rPr>
              <a:t>With high latency, you’ll see a delay between the controller input and the resulting jump on your screen</a:t>
            </a:r>
            <a:endParaRPr>
              <a:solidFill>
                <a:schemeClr val="dk1"/>
              </a:solidFill>
            </a:endParaRPr>
          </a:p>
          <a:p>
            <a:pPr indent="0" lvl="0" marL="0" rtl="0" algn="l">
              <a:spcBef>
                <a:spcPts val="0"/>
              </a:spcBef>
              <a:spcAft>
                <a:spcPts val="0"/>
              </a:spcAft>
              <a:buNone/>
            </a:pPr>
            <a:r>
              <a:rPr lang="en-US">
                <a:solidFill>
                  <a:schemeClr val="dk1"/>
                </a:solidFill>
              </a:rPr>
              <a:t>because </a:t>
            </a:r>
            <a:r>
              <a:rPr lang="en-US">
                <a:solidFill>
                  <a:schemeClr val="dk1"/>
                </a:solidFill>
              </a:rPr>
              <a:t>the</a:t>
            </a:r>
            <a:r>
              <a:rPr lang="en-US">
                <a:solidFill>
                  <a:schemeClr val="dk1"/>
                </a:solidFill>
              </a:rPr>
              <a:t> trip to the server and back takes longer.</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0ea5e809bc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10ea5e809bc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published on December 2018</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ea5e809bc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10ea5e809bc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published on December 2018</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0ea5e809bc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10ea5e809bc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They concluded that using solar energy provides several advantages such as no carbon emissions, low power consumption,</a:t>
            </a:r>
            <a:endParaRPr>
              <a:solidFill>
                <a:schemeClr val="dk1"/>
              </a:solidFill>
            </a:endParaRPr>
          </a:p>
          <a:p>
            <a:pPr indent="0" lvl="0" marL="0" rtl="0" algn="l">
              <a:spcBef>
                <a:spcPts val="0"/>
              </a:spcBef>
              <a:spcAft>
                <a:spcPts val="0"/>
              </a:spcAft>
              <a:buNone/>
            </a:pPr>
            <a:r>
              <a:rPr lang="en-US">
                <a:solidFill>
                  <a:schemeClr val="dk1"/>
                </a:solidFill>
              </a:rPr>
              <a:t>greater flexibility in deployment at a remote site, and so on.</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ea5e809bc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10ea5e809bc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published on December 2018</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ea5e809bc_2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10ea5e809bc_2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ea5e809bc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10ea5e809bc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The water parameter sensing node integrates sensors in real-time water quality monitoring and recording systems. These sensor values are displayed through the LCD monitor. Moreover, the data collected by the sensors is sent to the base stations by a wireless sensor network technology called Zigbee then transfers it to the ThingSpeak server through the ESP32 Wi-Fi gateway module. The quality parameters acquired are then stored, simulated and analyzed for quality control using ThingSpeak and publish corresponding records over the web for public information and further assessment of water parameters. An alarm notification will be sent through email using MATLAB or IFTTT programming if any of the parameters' values exceed the permissible levels.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ea5e809bc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10ea5e809bc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US">
                <a:solidFill>
                  <a:srgbClr val="252525"/>
                </a:solidFill>
                <a:latin typeface="Calibri"/>
                <a:ea typeface="Calibri"/>
                <a:cs typeface="Calibri"/>
                <a:sym typeface="Calibri"/>
              </a:rPr>
              <a:t>	</a:t>
            </a:r>
            <a:r>
              <a:rPr lang="en-US" sz="1200">
                <a:solidFill>
                  <a:schemeClr val="dk1"/>
                </a:solidFill>
                <a:latin typeface="Times New Roman"/>
                <a:ea typeface="Times New Roman"/>
                <a:cs typeface="Times New Roman"/>
                <a:sym typeface="Times New Roman"/>
              </a:rPr>
              <a:t>The aquaculture industry is facing many problems; and it is due to the sudden climatic fluctuation that leads to changes in water quality parameters.</a:t>
            </a:r>
            <a:endParaRPr>
              <a:solidFill>
                <a:srgbClr val="252525"/>
              </a:solidFill>
              <a:latin typeface="Calibri"/>
              <a:ea typeface="Calibri"/>
              <a:cs typeface="Calibri"/>
              <a:sym typeface="Calibri"/>
            </a:endParaRPr>
          </a:p>
          <a:p>
            <a:pPr indent="-298450" lvl="0" marL="457200" rtl="0" algn="just">
              <a:lnSpc>
                <a:spcPct val="150000"/>
              </a:lnSpc>
              <a:spcBef>
                <a:spcPts val="500"/>
              </a:spcBef>
              <a:spcAft>
                <a:spcPts val="0"/>
              </a:spcAft>
              <a:buClr>
                <a:srgbClr val="252525"/>
              </a:buClr>
              <a:buSzPts val="1100"/>
              <a:buFont typeface="Calibri"/>
              <a:buChar char="●"/>
            </a:pPr>
            <a:r>
              <a:rPr lang="en-US">
                <a:solidFill>
                  <a:srgbClr val="252525"/>
                </a:solidFill>
                <a:latin typeface="Calibri"/>
                <a:ea typeface="Calibri"/>
                <a:cs typeface="Calibri"/>
                <a:sym typeface="Calibri"/>
              </a:rPr>
              <a:t>According to BFAR-PHILMINAQ, the </a:t>
            </a:r>
            <a:r>
              <a:rPr b="1" lang="en-US">
                <a:solidFill>
                  <a:srgbClr val="252525"/>
                </a:solidFill>
                <a:latin typeface="Calibri"/>
                <a:ea typeface="Calibri"/>
                <a:cs typeface="Calibri"/>
                <a:sym typeface="Calibri"/>
              </a:rPr>
              <a:t>fish perform all its physiological activities in the water</a:t>
            </a:r>
            <a:r>
              <a:rPr lang="en-US">
                <a:solidFill>
                  <a:srgbClr val="252525"/>
                </a:solidFill>
                <a:latin typeface="Calibri"/>
                <a:ea typeface="Calibri"/>
                <a:cs typeface="Calibri"/>
                <a:sym typeface="Calibri"/>
              </a:rPr>
              <a:t> – breathing, excretion of waste, feeding, and reproduction.</a:t>
            </a:r>
            <a:endParaRPr>
              <a:solidFill>
                <a:srgbClr val="252525"/>
              </a:solidFill>
              <a:latin typeface="Calibri"/>
              <a:ea typeface="Calibri"/>
              <a:cs typeface="Calibri"/>
              <a:sym typeface="Calibri"/>
            </a:endParaRPr>
          </a:p>
          <a:p>
            <a:pPr indent="-298450" lvl="0" marL="457200" rtl="0" algn="just">
              <a:lnSpc>
                <a:spcPct val="150000"/>
              </a:lnSpc>
              <a:spcBef>
                <a:spcPts val="0"/>
              </a:spcBef>
              <a:spcAft>
                <a:spcPts val="0"/>
              </a:spcAft>
              <a:buClr>
                <a:srgbClr val="252525"/>
              </a:buClr>
              <a:buSzPts val="1100"/>
              <a:buFont typeface="Calibri"/>
              <a:buChar char="●"/>
            </a:pPr>
            <a:r>
              <a:rPr lang="en-US">
                <a:solidFill>
                  <a:srgbClr val="252525"/>
                </a:solidFill>
                <a:latin typeface="Calibri"/>
                <a:ea typeface="Calibri"/>
                <a:cs typeface="Calibri"/>
                <a:sym typeface="Calibri"/>
              </a:rPr>
              <a:t>Thus, </a:t>
            </a:r>
            <a:r>
              <a:rPr b="1" lang="en-US">
                <a:solidFill>
                  <a:srgbClr val="252525"/>
                </a:solidFill>
                <a:latin typeface="Calibri"/>
                <a:ea typeface="Calibri"/>
                <a:cs typeface="Calibri"/>
                <a:sym typeface="Calibri"/>
              </a:rPr>
              <a:t>water quality</a:t>
            </a:r>
            <a:r>
              <a:rPr lang="en-US">
                <a:solidFill>
                  <a:srgbClr val="252525"/>
                </a:solidFill>
                <a:latin typeface="Calibri"/>
                <a:ea typeface="Calibri"/>
                <a:cs typeface="Calibri"/>
                <a:sym typeface="Calibri"/>
              </a:rPr>
              <a:t> is the determining factor in the success or failure of an aquaculture operation. The continued degradation of water resources due to anthropogenic sources necessitates an improvement in sites for aquaculture using water quality as a basis.</a:t>
            </a:r>
            <a:endParaRPr>
              <a:solidFill>
                <a:srgbClr val="252525"/>
              </a:solidFill>
              <a:latin typeface="Calibri"/>
              <a:ea typeface="Calibri"/>
              <a:cs typeface="Calibri"/>
              <a:sym typeface="Calibri"/>
            </a:endParaRPr>
          </a:p>
          <a:p>
            <a:pPr indent="-298450" lvl="0" marL="457200" rtl="0" algn="just">
              <a:lnSpc>
                <a:spcPct val="150000"/>
              </a:lnSpc>
              <a:spcBef>
                <a:spcPts val="0"/>
              </a:spcBef>
              <a:spcAft>
                <a:spcPts val="0"/>
              </a:spcAft>
              <a:buClr>
                <a:srgbClr val="252525"/>
              </a:buClr>
              <a:buSzPts val="1100"/>
              <a:buFont typeface="Calibri"/>
              <a:buChar char="●"/>
            </a:pPr>
            <a:r>
              <a:rPr lang="en-US">
                <a:solidFill>
                  <a:srgbClr val="252525"/>
                </a:solidFill>
                <a:latin typeface="Calibri"/>
                <a:ea typeface="Calibri"/>
                <a:cs typeface="Calibri"/>
                <a:sym typeface="Calibri"/>
              </a:rPr>
              <a:t>At present, </a:t>
            </a:r>
            <a:r>
              <a:rPr b="1" lang="en-US">
                <a:solidFill>
                  <a:srgbClr val="252525"/>
                </a:solidFill>
                <a:latin typeface="Calibri"/>
                <a:ea typeface="Calibri"/>
                <a:cs typeface="Calibri"/>
                <a:sym typeface="Calibri"/>
              </a:rPr>
              <a:t>aqua farmers rely on manual testing</a:t>
            </a:r>
            <a:r>
              <a:rPr lang="en-US">
                <a:solidFill>
                  <a:srgbClr val="252525"/>
                </a:solidFill>
                <a:latin typeface="Calibri"/>
                <a:ea typeface="Calibri"/>
                <a:cs typeface="Calibri"/>
                <a:sym typeface="Calibri"/>
              </a:rPr>
              <a:t> to determine water conditions; and it consumes time and produces inaccurate readings because water quality parameters may alter with time.</a:t>
            </a:r>
            <a:endParaRPr>
              <a:solidFill>
                <a:srgbClr val="252525"/>
              </a:solidFill>
              <a:latin typeface="Calibri"/>
              <a:ea typeface="Calibri"/>
              <a:cs typeface="Calibri"/>
              <a:sym typeface="Calibri"/>
            </a:endParaRPr>
          </a:p>
          <a:p>
            <a:pPr indent="457200" lvl="0" marL="0" rtl="0" algn="just">
              <a:lnSpc>
                <a:spcPct val="200000"/>
              </a:lnSpc>
              <a:spcBef>
                <a:spcPts val="500"/>
              </a:spcBef>
              <a:spcAft>
                <a:spcPts val="0"/>
              </a:spcAft>
              <a:buNone/>
            </a:pPr>
            <a:r>
              <a:rPr lang="en-US">
                <a:solidFill>
                  <a:schemeClr val="dk1"/>
                </a:solidFill>
                <a:latin typeface="Times New Roman"/>
                <a:ea typeface="Times New Roman"/>
                <a:cs typeface="Times New Roman"/>
                <a:sym typeface="Times New Roman"/>
              </a:rPr>
              <a:t>These problems being faced by the Philippine government stem from a lack of clear responsibilities, overlapping institutional boundaries, duplication of work, and a lack of coordination among involved institutions. All water quality monitoring programs in the country are constrained somehow by available laboratory facilities, instruments, transportation, and human resources; and may collect data primarily through direct sampling or limited water quality parameters. (Japitana et al., 2018) Specific information about water conditions, which is required to develop management strategies, is particularly scarce. (Deutsch et al., 2005)</a:t>
            </a:r>
            <a:endParaRPr>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a:solidFill>
                <a:srgbClr val="252525"/>
              </a:solidFill>
              <a:latin typeface="Calibri"/>
              <a:ea typeface="Calibri"/>
              <a:cs typeface="Calibri"/>
              <a:sym typeface="Calibri"/>
            </a:endParaRPr>
          </a:p>
          <a:p>
            <a:pPr indent="0" lvl="0" marL="0" rtl="0" algn="l">
              <a:lnSpc>
                <a:spcPct val="100000"/>
              </a:lnSpc>
              <a:spcBef>
                <a:spcPts val="50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ea5e809bc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10ea5e809bc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The whole block diagram of the study is shown in Figure 3.2. The solar cell power supply gives power to the sensors, Raspberry Pi, ATMega328 microcontroller, ESP32 gateway module, and Zigbee module. The sensors are the pH sensor, temperature, and turbidity sensor. The Zigbee module will be used to connect the nodes and base station. The data obtained by various sensors on the node side will be sent to the base station where the data can be displayed in a visual manner and analyzed using ThingSpeak.</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ea5e809bc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10ea5e809bc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ea5e809bc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10ea5e809bc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The AQua device contains three sensors (namely the pH sensor, the temperature sensor, and the turbidity sensor) which are connected to one main microcontroller (Raspberry Pi) together with the Zigbee module. The case of the device is box-shaped and will be made out of acrylic due to its low cost material, water resistance ability, and well-known availability. It houses all the main parts of the device. The two tubes on each side function as a floating device. The pipes on each side are outlets for the sensor and are covered by mesh to avoid fish eating the sensors or bumping into them. Figure 3.3 shows the inspiration of the AQua device related to its illustration and its parts.</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ea5e809bc_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10ea5e809bc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0ea5e809bc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10ea5e809bc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0ea5e809bc_0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0ea5e809bc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0ea5e809bc_0_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10ea5e809bc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0ea5e809bc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0ea5e809bc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0ea5e809bc_2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10ea5e809bc_2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0ea5e809bc_2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10ea5e809bc_2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collected data was compared against the traditional way of data gathering for each parameter to ensure that the results were credible. To be considered accurate, each datum obtained by the gadget must be within 5% of the traditional method's test findings (Alave et al, 2020).</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0ea5e809bc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10ea5e809bc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just">
              <a:lnSpc>
                <a:spcPct val="20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This project will help prevent the water parameters from fluctuating to a dangerous level that affects the mortality rate of the organism. Also, this will help in addressing the decline of the production of fish in selected aquaculture sites in Mindanao, Philippines.</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0ea5e809bc_2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10ea5e809bc_2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0ea5e809bc_2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10ea5e809bc_2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0ea5e809bc_2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10ea5e809bc_2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just">
              <a:lnSpc>
                <a:spcPct val="200000"/>
              </a:lnSpc>
              <a:spcBef>
                <a:spcPts val="0"/>
              </a:spcBef>
              <a:spcAft>
                <a:spcPts val="0"/>
              </a:spcAft>
              <a:buNone/>
            </a:pPr>
            <a:r>
              <a:rPr lang="en-US" sz="1200">
                <a:solidFill>
                  <a:schemeClr val="dk1"/>
                </a:solidFill>
                <a:latin typeface="Times New Roman"/>
                <a:ea typeface="Times New Roman"/>
                <a:cs typeface="Times New Roman"/>
                <a:sym typeface="Times New Roman"/>
              </a:rPr>
              <a:t>*Power supply has become an increasing problem in some of the existing water quality monitoring systems, where sensor nodes are deployed across several sites and can constitute the system's bottleneck. Using wires to connect nodes to power lines nearby is not practical because the nodes usually distribute in remote places where the total expense in connecting all these nodes is unbearable. Another option is to solely utilize a battery. The benefits are evident, but batteries have a short lifespan and cannot last for lengthy periods. Replacing exhausted batteries regularly is time-consuming. Using a solar panel to power the sensor node and a battery to recharge when solar power is insufficient (such as at night), this solution will save time and effort while also making the system more deployable. </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None/>
            </a:pPr>
            <a:r>
              <a:rPr lang="en-US" sz="1200">
                <a:solidFill>
                  <a:schemeClr val="dk1"/>
                </a:solidFill>
                <a:latin typeface="Times New Roman"/>
                <a:ea typeface="Times New Roman"/>
                <a:cs typeface="Times New Roman"/>
                <a:sym typeface="Times New Roman"/>
              </a:rPr>
              <a:t>*Apart from that, traditional water quality monitoring systems rely on short-range, high-power wireless technologies, which are inconvenient for wireless sensor nodes in a Wireless Sensor Network (WSN). </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None/>
            </a:pPr>
            <a:r>
              <a:rPr lang="en-US" sz="1200">
                <a:solidFill>
                  <a:schemeClr val="dk1"/>
                </a:solidFill>
                <a:latin typeface="Times New Roman"/>
                <a:ea typeface="Times New Roman"/>
                <a:cs typeface="Times New Roman"/>
                <a:sym typeface="Times New Roman"/>
              </a:rPr>
              <a:t>*Furthermore, slow fish growth and fish kills in fisheries are problems that every fish farmer faces in the aquaculture industry. Water quality is a critical factor that must be monitored from time to time when culturing any aquatic organism; however, most fish farmers do not consider it because traditional water testing and water sensors are done manually, expensive and difficult to use.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ea5e809b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10ea5e809b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just">
              <a:lnSpc>
                <a:spcPct val="200000"/>
              </a:lnSpc>
              <a:spcBef>
                <a:spcPts val="0"/>
              </a:spcBef>
              <a:spcAft>
                <a:spcPts val="0"/>
              </a:spcAft>
              <a:buSzPts val="1100"/>
              <a:buNone/>
            </a:pPr>
            <a:r>
              <a:rPr lang="en-US" sz="1200">
                <a:solidFill>
                  <a:schemeClr val="dk1"/>
                </a:solidFill>
                <a:latin typeface="Times New Roman"/>
                <a:ea typeface="Times New Roman"/>
                <a:cs typeface="Times New Roman"/>
                <a:sym typeface="Times New Roman"/>
              </a:rPr>
              <a:t>As a result of these concerns, this proposed project provides a device designed to address energy difficulties in WSNs, as well as a low-cost, low-power, long-range, scalable water quality monitoring strategy based on the Zigbee protocol, which is significantly more efficient than many current systems. </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None/>
            </a:pPr>
            <a:r>
              <a:rPr lang="en-US" sz="1200">
                <a:solidFill>
                  <a:schemeClr val="dk1"/>
                </a:solidFill>
                <a:latin typeface="Times New Roman"/>
                <a:ea typeface="Times New Roman"/>
                <a:cs typeface="Times New Roman"/>
                <a:sym typeface="Times New Roman"/>
              </a:rPr>
              <a:t>This novel system that we proposed will speed-up the time needed to test the water parameters and has several advantages, including no carbon emissions, low power consumption, greater flexibility in deployment at a remote site, and so on.</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SzPts val="1100"/>
              <a:buNone/>
            </a:pPr>
            <a:r>
              <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ea5e809bc_1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10ea5e809bc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just">
              <a:lnSpc>
                <a:spcPct val="200000"/>
              </a:lnSpc>
              <a:spcBef>
                <a:spcPts val="0"/>
              </a:spcBef>
              <a:spcAft>
                <a:spcPts val="0"/>
              </a:spcAft>
              <a:buClr>
                <a:schemeClr val="dk1"/>
              </a:buClr>
              <a:buSzPts val="1100"/>
              <a:buFont typeface="Arial"/>
              <a:buNone/>
            </a:pPr>
            <a:r>
              <a:rPr b="1" lang="en-US" sz="1200">
                <a:solidFill>
                  <a:schemeClr val="dk1"/>
                </a:solidFill>
                <a:latin typeface="Times New Roman"/>
                <a:ea typeface="Times New Roman"/>
                <a:cs typeface="Times New Roman"/>
                <a:sym typeface="Times New Roman"/>
              </a:rPr>
              <a:t>1.3.1 General Objective</a:t>
            </a:r>
            <a:endParaRPr b="1" sz="1200">
              <a:solidFill>
                <a:schemeClr val="dk1"/>
              </a:solidFill>
              <a:latin typeface="Times New Roman"/>
              <a:ea typeface="Times New Roman"/>
              <a:cs typeface="Times New Roman"/>
              <a:sym typeface="Times New Roman"/>
            </a:endParaRPr>
          </a:p>
          <a:p>
            <a:pPr indent="457200" lvl="0" marL="457200" rtl="0" algn="just">
              <a:lnSpc>
                <a:spcPct val="200000"/>
              </a:lnSpc>
              <a:spcBef>
                <a:spcPts val="80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The main objective of this research is to develop a real-time water quality progress report for water treatment ensuring a safe natatory environment for aquaculture using Raspberry Pi.</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8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ea5e809bc_1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10ea5e809bc_1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just">
              <a:lnSpc>
                <a:spcPct val="200000"/>
              </a:lnSpc>
              <a:spcBef>
                <a:spcPts val="0"/>
              </a:spcBef>
              <a:spcAft>
                <a:spcPts val="0"/>
              </a:spcAft>
              <a:buSzPts val="1100"/>
              <a:buNone/>
            </a:pPr>
            <a:r>
              <a:rPr b="1" lang="en-US" sz="1200">
                <a:solidFill>
                  <a:schemeClr val="dk1"/>
                </a:solidFill>
                <a:latin typeface="Times New Roman"/>
                <a:ea typeface="Times New Roman"/>
                <a:cs typeface="Times New Roman"/>
                <a:sym typeface="Times New Roman"/>
              </a:rPr>
              <a:t>1.3.2 Specific Objectives</a:t>
            </a:r>
            <a:endParaRPr sz="1200">
              <a:solidFill>
                <a:schemeClr val="dk1"/>
              </a:solidFill>
              <a:latin typeface="Times New Roman"/>
              <a:ea typeface="Times New Roman"/>
              <a:cs typeface="Times New Roman"/>
              <a:sym typeface="Times New Roman"/>
            </a:endParaRPr>
          </a:p>
          <a:p>
            <a:pPr indent="0" lvl="0" marL="457200" rtl="0" algn="just">
              <a:lnSpc>
                <a:spcPct val="200000"/>
              </a:lnSpc>
              <a:spcBef>
                <a:spcPts val="800"/>
              </a:spcBef>
              <a:spcAft>
                <a:spcPts val="0"/>
              </a:spcAft>
              <a:buSzPts val="1100"/>
              <a:buNone/>
            </a:pPr>
            <a:r>
              <a:rPr lang="en-US" sz="1200">
                <a:solidFill>
                  <a:schemeClr val="dk1"/>
                </a:solidFill>
                <a:latin typeface="Times New Roman"/>
                <a:ea typeface="Times New Roman"/>
                <a:cs typeface="Times New Roman"/>
                <a:sym typeface="Times New Roman"/>
              </a:rPr>
              <a:t>This research project aims to achieve the following:</a:t>
            </a:r>
            <a:endParaRPr sz="1200">
              <a:solidFill>
                <a:schemeClr val="dk1"/>
              </a:solidFill>
              <a:latin typeface="Times New Roman"/>
              <a:ea typeface="Times New Roman"/>
              <a:cs typeface="Times New Roman"/>
              <a:sym typeface="Times New Roman"/>
            </a:endParaRPr>
          </a:p>
          <a:p>
            <a:pPr indent="-304800" lvl="0" marL="914400" rtl="0" algn="just">
              <a:lnSpc>
                <a:spcPct val="200000"/>
              </a:lnSpc>
              <a:spcBef>
                <a:spcPts val="800"/>
              </a:spcBef>
              <a:spcAft>
                <a:spcPts val="0"/>
              </a:spcAft>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Design and construct the AQua device using Raspberry Pi.</a:t>
            </a:r>
            <a:endParaRPr sz="1200">
              <a:solidFill>
                <a:schemeClr val="dk1"/>
              </a:solidFill>
              <a:latin typeface="Times New Roman"/>
              <a:ea typeface="Times New Roman"/>
              <a:cs typeface="Times New Roman"/>
              <a:sym typeface="Times New Roman"/>
            </a:endParaRPr>
          </a:p>
          <a:p>
            <a:pPr indent="-304800" lvl="0" marL="914400" rtl="0" algn="just">
              <a:lnSpc>
                <a:spcPct val="200000"/>
              </a:lnSpc>
              <a:spcBef>
                <a:spcPts val="0"/>
              </a:spcBef>
              <a:spcAft>
                <a:spcPts val="0"/>
              </a:spcAft>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Monitor and measure the water pH, temperature, and turbidity using available sensors at remote places.</a:t>
            </a:r>
            <a:endParaRPr sz="1200">
              <a:solidFill>
                <a:schemeClr val="dk1"/>
              </a:solidFill>
              <a:latin typeface="Times New Roman"/>
              <a:ea typeface="Times New Roman"/>
              <a:cs typeface="Times New Roman"/>
              <a:sym typeface="Times New Roman"/>
            </a:endParaRPr>
          </a:p>
          <a:p>
            <a:pPr indent="-304800" lvl="0" marL="914400" rtl="0" algn="just">
              <a:lnSpc>
                <a:spcPct val="200000"/>
              </a:lnSpc>
              <a:spcBef>
                <a:spcPts val="0"/>
              </a:spcBef>
              <a:spcAft>
                <a:spcPts val="0"/>
              </a:spcAft>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Assess the accuracy of the results when applied to a wide range of water conditions.</a:t>
            </a:r>
            <a:endParaRPr sz="1200">
              <a:solidFill>
                <a:schemeClr val="dk1"/>
              </a:solidFill>
              <a:latin typeface="Times New Roman"/>
              <a:ea typeface="Times New Roman"/>
              <a:cs typeface="Times New Roman"/>
              <a:sym typeface="Times New Roman"/>
            </a:endParaRPr>
          </a:p>
          <a:p>
            <a:pPr indent="-304800" lvl="0" marL="914400" rtl="0" algn="just">
              <a:lnSpc>
                <a:spcPct val="200000"/>
              </a:lnSpc>
              <a:spcBef>
                <a:spcPts val="0"/>
              </a:spcBef>
              <a:spcAft>
                <a:spcPts val="0"/>
              </a:spcAft>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Provide local power supply to sensor nodes using solar energy and collect the data from various sensor nodes and send it to base stations by a wireless channel which are connected using Wireless Sensor Network technology like Zigbee.</a:t>
            </a:r>
            <a:endParaRPr sz="1200">
              <a:solidFill>
                <a:schemeClr val="dk1"/>
              </a:solidFill>
              <a:latin typeface="Times New Roman"/>
              <a:ea typeface="Times New Roman"/>
              <a:cs typeface="Times New Roman"/>
              <a:sym typeface="Times New Roman"/>
            </a:endParaRPr>
          </a:p>
          <a:p>
            <a:pPr indent="-304800" lvl="0" marL="914400" rtl="0" algn="just">
              <a:lnSpc>
                <a:spcPct val="200000"/>
              </a:lnSpc>
              <a:spcBef>
                <a:spcPts val="0"/>
              </a:spcBef>
              <a:spcAft>
                <a:spcPts val="0"/>
              </a:spcAft>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Simulate and analyze the quality parameters for quality control using ThingSpeak and publish the corresponding record over the web for public information and further assessment of water resources.</a:t>
            </a:r>
            <a:endParaRPr b="1" sz="1200">
              <a:solidFill>
                <a:schemeClr val="dk1"/>
              </a:solidFill>
              <a:latin typeface="Times New Roman"/>
              <a:ea typeface="Times New Roman"/>
              <a:cs typeface="Times New Roman"/>
              <a:sym typeface="Times New Roman"/>
            </a:endParaRPr>
          </a:p>
          <a:p>
            <a:pPr indent="457200" lvl="0" marL="0" rtl="0" algn="just">
              <a:lnSpc>
                <a:spcPct val="200000"/>
              </a:lnSpc>
              <a:spcBef>
                <a:spcPts val="800"/>
              </a:spcBef>
              <a:spcAft>
                <a:spcPts val="0"/>
              </a:spcAft>
              <a:buSzPts val="1100"/>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ea5e809bc_1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10ea5e809bc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Clr>
                <a:schemeClr val="dk1"/>
              </a:buClr>
              <a:buSzPts val="1100"/>
              <a:buFont typeface="Arial"/>
              <a:buNone/>
            </a:pPr>
            <a:r>
              <a:rPr b="1" lang="en-US" sz="1200">
                <a:solidFill>
                  <a:schemeClr val="dk1"/>
                </a:solidFill>
                <a:latin typeface="Times New Roman"/>
                <a:ea typeface="Times New Roman"/>
                <a:cs typeface="Times New Roman"/>
                <a:sym typeface="Times New Roman"/>
              </a:rPr>
              <a:t>Significance of the Study</a:t>
            </a:r>
            <a:endParaRPr b="1"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This research study, AQua: a solar-powered water quality monitoring and recording system is proposed in order to be significant to the following:</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Clr>
                <a:schemeClr val="dk1"/>
              </a:buClr>
              <a:buSzPts val="1100"/>
              <a:buFont typeface="Arial"/>
              <a:buNone/>
            </a:pPr>
            <a:r>
              <a:rPr b="1" lang="en-US" sz="1200">
                <a:solidFill>
                  <a:schemeClr val="dk1"/>
                </a:solidFill>
                <a:latin typeface="Times New Roman"/>
                <a:ea typeface="Times New Roman"/>
                <a:cs typeface="Times New Roman"/>
                <a:sym typeface="Times New Roman"/>
              </a:rPr>
              <a:t>To Aquaculturists</a:t>
            </a:r>
            <a:r>
              <a:rPr lang="en-US" sz="1200">
                <a:solidFill>
                  <a:schemeClr val="dk1"/>
                </a:solidFill>
                <a:latin typeface="Times New Roman"/>
                <a:ea typeface="Times New Roman"/>
                <a:cs typeface="Times New Roman"/>
                <a:sym typeface="Times New Roman"/>
              </a:rPr>
              <a:t>. The device will help the aquaculturist  by delivering real-time data to the aqua farmers and government officials and record the current environmental status of the aquaculture sites for further analysis. This project will help prevent the water parameters from fluctuating to a dangerous level that affects the mortality rate of the organism. Also, this will help in addressing the decline of the production of fish in selected aquaculture sites in Mindanao.</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Clr>
                <a:schemeClr val="dk1"/>
              </a:buClr>
              <a:buSzPts val="1100"/>
              <a:buFont typeface="Arial"/>
              <a:buNone/>
            </a:pPr>
            <a:r>
              <a:rPr b="1" lang="en-US" sz="1200">
                <a:solidFill>
                  <a:schemeClr val="dk1"/>
                </a:solidFill>
                <a:latin typeface="Times New Roman"/>
                <a:ea typeface="Times New Roman"/>
                <a:cs typeface="Times New Roman"/>
                <a:sym typeface="Times New Roman"/>
              </a:rPr>
              <a:t>To the Future Researchers</a:t>
            </a:r>
            <a:r>
              <a:rPr lang="en-US" sz="1200">
                <a:solidFill>
                  <a:schemeClr val="dk1"/>
                </a:solidFill>
                <a:latin typeface="Times New Roman"/>
                <a:ea typeface="Times New Roman"/>
                <a:cs typeface="Times New Roman"/>
                <a:sym typeface="Times New Roman"/>
              </a:rPr>
              <a:t>. They can use this study as their reference to additionally extend the usage of Zigbee module, Raspberry Pi and ThingSpeak IoT in water quality monitoring  and in other fields as well. </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Clr>
                <a:schemeClr val="dk1"/>
              </a:buClr>
              <a:buSzPts val="1100"/>
              <a:buFont typeface="Arial"/>
              <a:buNone/>
            </a:pPr>
            <a:r>
              <a:rPr b="1" lang="en-US" sz="1200">
                <a:solidFill>
                  <a:schemeClr val="dk1"/>
                </a:solidFill>
                <a:latin typeface="Times New Roman"/>
                <a:ea typeface="Times New Roman"/>
                <a:cs typeface="Times New Roman"/>
                <a:sym typeface="Times New Roman"/>
              </a:rPr>
              <a:t>To the University</a:t>
            </a:r>
            <a:r>
              <a:rPr lang="en-US" sz="1200">
                <a:solidFill>
                  <a:schemeClr val="dk1"/>
                </a:solidFill>
                <a:latin typeface="Times New Roman"/>
                <a:ea typeface="Times New Roman"/>
                <a:cs typeface="Times New Roman"/>
                <a:sym typeface="Times New Roman"/>
              </a:rPr>
              <a:t>. This study will be of use to the Mindanao State University particularly engineering students who suppose they might be intrigued and inspired to invoke more splendid thoughts, characterizations of innovative progressions that would be of future use to the College of Engineering with accomplishing its objective and to further develop the said water quality monitoring system.</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Clr>
                <a:schemeClr val="dk1"/>
              </a:buClr>
              <a:buSzPts val="1100"/>
              <a:buFont typeface="Arial"/>
              <a:buNone/>
            </a:pPr>
            <a:r>
              <a:rPr b="1" lang="en-US" sz="1200">
                <a:solidFill>
                  <a:schemeClr val="dk1"/>
                </a:solidFill>
                <a:latin typeface="Times New Roman"/>
                <a:ea typeface="Times New Roman"/>
                <a:cs typeface="Times New Roman"/>
                <a:sym typeface="Times New Roman"/>
              </a:rPr>
              <a:t>To the Researchers</a:t>
            </a:r>
            <a:r>
              <a:rPr lang="en-US" sz="1200">
                <a:solidFill>
                  <a:schemeClr val="dk1"/>
                </a:solidFill>
                <a:latin typeface="Times New Roman"/>
                <a:ea typeface="Times New Roman"/>
                <a:cs typeface="Times New Roman"/>
                <a:sym typeface="Times New Roman"/>
              </a:rPr>
              <a:t>. This study will be an opportunity for them to apply the knowledge and illustrations gained from subjects related to this study and help them further practice their decisive reasoning. Moreover, this will also give the researchers to be more exposed and gain experience as they need to be focused and hands-on in this study. </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80"/>
          <p:cNvSpPr txBox="1"/>
          <p:nvPr>
            <p:ph type="ctrTitle"/>
          </p:nvPr>
        </p:nvSpPr>
        <p:spPr>
          <a:xfrm>
            <a:off x="3893275" y="1589075"/>
            <a:ext cx="4460100" cy="150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4700"/>
              <a:buNone/>
              <a:defRPr sz="4700">
                <a:solidFill>
                  <a:schemeClr val="dk1"/>
                </a:solidFill>
              </a:defRPr>
            </a:lvl1pPr>
            <a:lvl2pPr lvl="1" algn="l">
              <a:lnSpc>
                <a:spcPct val="100000"/>
              </a:lnSpc>
              <a:spcBef>
                <a:spcPts val="0"/>
              </a:spcBef>
              <a:spcAft>
                <a:spcPts val="0"/>
              </a:spcAft>
              <a:buClr>
                <a:schemeClr val="dk1"/>
              </a:buClr>
              <a:buSzPts val="6000"/>
              <a:buNone/>
              <a:defRPr sz="6000">
                <a:solidFill>
                  <a:schemeClr val="dk1"/>
                </a:solidFill>
              </a:defRPr>
            </a:lvl2pPr>
            <a:lvl3pPr lvl="2" algn="l">
              <a:lnSpc>
                <a:spcPct val="100000"/>
              </a:lnSpc>
              <a:spcBef>
                <a:spcPts val="0"/>
              </a:spcBef>
              <a:spcAft>
                <a:spcPts val="0"/>
              </a:spcAft>
              <a:buClr>
                <a:schemeClr val="dk1"/>
              </a:buClr>
              <a:buSzPts val="6000"/>
              <a:buNone/>
              <a:defRPr sz="6000">
                <a:solidFill>
                  <a:schemeClr val="dk1"/>
                </a:solidFill>
              </a:defRPr>
            </a:lvl3pPr>
            <a:lvl4pPr lvl="3" algn="l">
              <a:lnSpc>
                <a:spcPct val="100000"/>
              </a:lnSpc>
              <a:spcBef>
                <a:spcPts val="0"/>
              </a:spcBef>
              <a:spcAft>
                <a:spcPts val="0"/>
              </a:spcAft>
              <a:buClr>
                <a:schemeClr val="dk1"/>
              </a:buClr>
              <a:buSzPts val="6000"/>
              <a:buNone/>
              <a:defRPr sz="6000">
                <a:solidFill>
                  <a:schemeClr val="dk1"/>
                </a:solidFill>
              </a:defRPr>
            </a:lvl4pPr>
            <a:lvl5pPr lvl="4" algn="l">
              <a:lnSpc>
                <a:spcPct val="100000"/>
              </a:lnSpc>
              <a:spcBef>
                <a:spcPts val="0"/>
              </a:spcBef>
              <a:spcAft>
                <a:spcPts val="0"/>
              </a:spcAft>
              <a:buClr>
                <a:schemeClr val="dk1"/>
              </a:buClr>
              <a:buSzPts val="6000"/>
              <a:buNone/>
              <a:defRPr sz="6000">
                <a:solidFill>
                  <a:schemeClr val="dk1"/>
                </a:solidFill>
              </a:defRPr>
            </a:lvl5pPr>
            <a:lvl6pPr lvl="5" algn="l">
              <a:lnSpc>
                <a:spcPct val="100000"/>
              </a:lnSpc>
              <a:spcBef>
                <a:spcPts val="0"/>
              </a:spcBef>
              <a:spcAft>
                <a:spcPts val="0"/>
              </a:spcAft>
              <a:buClr>
                <a:schemeClr val="dk1"/>
              </a:buClr>
              <a:buSzPts val="6000"/>
              <a:buNone/>
              <a:defRPr sz="6000">
                <a:solidFill>
                  <a:schemeClr val="dk1"/>
                </a:solidFill>
              </a:defRPr>
            </a:lvl6pPr>
            <a:lvl7pPr lvl="6" algn="l">
              <a:lnSpc>
                <a:spcPct val="100000"/>
              </a:lnSpc>
              <a:spcBef>
                <a:spcPts val="0"/>
              </a:spcBef>
              <a:spcAft>
                <a:spcPts val="0"/>
              </a:spcAft>
              <a:buClr>
                <a:schemeClr val="dk1"/>
              </a:buClr>
              <a:buSzPts val="6000"/>
              <a:buNone/>
              <a:defRPr sz="6000">
                <a:solidFill>
                  <a:schemeClr val="dk1"/>
                </a:solidFill>
              </a:defRPr>
            </a:lvl7pPr>
            <a:lvl8pPr lvl="7" algn="l">
              <a:lnSpc>
                <a:spcPct val="100000"/>
              </a:lnSpc>
              <a:spcBef>
                <a:spcPts val="0"/>
              </a:spcBef>
              <a:spcAft>
                <a:spcPts val="0"/>
              </a:spcAft>
              <a:buClr>
                <a:schemeClr val="dk1"/>
              </a:buClr>
              <a:buSzPts val="6000"/>
              <a:buNone/>
              <a:defRPr sz="6000">
                <a:solidFill>
                  <a:schemeClr val="dk1"/>
                </a:solidFill>
              </a:defRPr>
            </a:lvl8pPr>
            <a:lvl9pPr lvl="8" algn="l">
              <a:lnSpc>
                <a:spcPct val="100000"/>
              </a:lnSpc>
              <a:spcBef>
                <a:spcPts val="0"/>
              </a:spcBef>
              <a:spcAft>
                <a:spcPts val="0"/>
              </a:spcAft>
              <a:buClr>
                <a:schemeClr val="dk1"/>
              </a:buClr>
              <a:buSzPts val="6000"/>
              <a:buNone/>
              <a:defRPr sz="6000">
                <a:solidFill>
                  <a:schemeClr val="dk1"/>
                </a:solidFill>
              </a:defRPr>
            </a:lvl9pPr>
          </a:lstStyle>
          <a:p/>
        </p:txBody>
      </p:sp>
      <p:sp>
        <p:nvSpPr>
          <p:cNvPr id="10" name="Google Shape;10;p80"/>
          <p:cNvSpPr txBox="1"/>
          <p:nvPr>
            <p:ph idx="1" type="subTitle"/>
          </p:nvPr>
        </p:nvSpPr>
        <p:spPr>
          <a:xfrm>
            <a:off x="3893275" y="3544775"/>
            <a:ext cx="3829200" cy="2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800"/>
              <a:buNone/>
              <a:defRPr sz="1400">
                <a:solidFill>
                  <a:schemeClr val="dk1"/>
                </a:solidFill>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sp>
        <p:nvSpPr>
          <p:cNvPr id="11" name="Google Shape;11;p80"/>
          <p:cNvSpPr/>
          <p:nvPr/>
        </p:nvSpPr>
        <p:spPr>
          <a:xfrm>
            <a:off x="0" y="3293925"/>
            <a:ext cx="9144000" cy="1877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lt1"/>
        </a:solidFill>
      </p:bgPr>
    </p:bg>
    <p:spTree>
      <p:nvGrpSpPr>
        <p:cNvPr id="12" name="Shape 12"/>
        <p:cNvGrpSpPr/>
        <p:nvPr/>
      </p:nvGrpSpPr>
      <p:grpSpPr>
        <a:xfrm>
          <a:off x="0" y="0"/>
          <a:ext cx="0" cy="0"/>
          <a:chOff x="0" y="0"/>
          <a:chExt cx="0" cy="0"/>
        </a:xfrm>
      </p:grpSpPr>
      <p:sp>
        <p:nvSpPr>
          <p:cNvPr id="13" name="Google Shape;13;p81"/>
          <p:cNvSpPr/>
          <p:nvPr/>
        </p:nvSpPr>
        <p:spPr>
          <a:xfrm>
            <a:off x="457200" y="311725"/>
            <a:ext cx="8880300" cy="4894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81"/>
          <p:cNvSpPr txBox="1"/>
          <p:nvPr>
            <p:ph type="title"/>
          </p:nvPr>
        </p:nvSpPr>
        <p:spPr>
          <a:xfrm>
            <a:off x="1613950" y="2188025"/>
            <a:ext cx="28071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5" name="Google Shape;15;p81"/>
          <p:cNvSpPr txBox="1"/>
          <p:nvPr>
            <p:ph idx="2" type="title"/>
          </p:nvPr>
        </p:nvSpPr>
        <p:spPr>
          <a:xfrm>
            <a:off x="1005546" y="1468868"/>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6" name="Google Shape;16;p81"/>
          <p:cNvSpPr txBox="1"/>
          <p:nvPr>
            <p:ph idx="3" type="title"/>
          </p:nvPr>
        </p:nvSpPr>
        <p:spPr>
          <a:xfrm>
            <a:off x="1005546" y="2336790"/>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7" name="Google Shape;17;p81"/>
          <p:cNvSpPr txBox="1"/>
          <p:nvPr>
            <p:ph idx="4" type="title"/>
          </p:nvPr>
        </p:nvSpPr>
        <p:spPr>
          <a:xfrm>
            <a:off x="1613950" y="3933075"/>
            <a:ext cx="27195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8" name="Google Shape;18;p81"/>
          <p:cNvSpPr txBox="1"/>
          <p:nvPr>
            <p:ph idx="5" type="title"/>
          </p:nvPr>
        </p:nvSpPr>
        <p:spPr>
          <a:xfrm>
            <a:off x="1613950" y="1348800"/>
            <a:ext cx="27195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9" name="Google Shape;19;p81"/>
          <p:cNvSpPr txBox="1"/>
          <p:nvPr>
            <p:ph idx="6" type="title"/>
          </p:nvPr>
        </p:nvSpPr>
        <p:spPr>
          <a:xfrm>
            <a:off x="1613950" y="3065150"/>
            <a:ext cx="27195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0" name="Google Shape;20;p81"/>
          <p:cNvSpPr txBox="1"/>
          <p:nvPr>
            <p:ph idx="7" type="title"/>
          </p:nvPr>
        </p:nvSpPr>
        <p:spPr>
          <a:xfrm>
            <a:off x="1005546" y="3185218"/>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1" name="Google Shape;21;p81"/>
          <p:cNvSpPr txBox="1"/>
          <p:nvPr>
            <p:ph idx="8" type="title"/>
          </p:nvPr>
        </p:nvSpPr>
        <p:spPr>
          <a:xfrm>
            <a:off x="1005546" y="4053140"/>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2" name="Google Shape;22;p81"/>
          <p:cNvSpPr txBox="1"/>
          <p:nvPr>
            <p:ph idx="1" type="subTitle"/>
          </p:nvPr>
        </p:nvSpPr>
        <p:spPr>
          <a:xfrm>
            <a:off x="1613950" y="1624345"/>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23" name="Google Shape;23;p81"/>
          <p:cNvSpPr txBox="1"/>
          <p:nvPr>
            <p:ph idx="9" type="subTitle"/>
          </p:nvPr>
        </p:nvSpPr>
        <p:spPr>
          <a:xfrm>
            <a:off x="1613950" y="3350220"/>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24" name="Google Shape;24;p81"/>
          <p:cNvSpPr txBox="1"/>
          <p:nvPr>
            <p:ph idx="13" type="subTitle"/>
          </p:nvPr>
        </p:nvSpPr>
        <p:spPr>
          <a:xfrm>
            <a:off x="1613950" y="2467498"/>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25" name="Google Shape;25;p81"/>
          <p:cNvSpPr txBox="1"/>
          <p:nvPr>
            <p:ph idx="14" type="subTitle"/>
          </p:nvPr>
        </p:nvSpPr>
        <p:spPr>
          <a:xfrm>
            <a:off x="1613950" y="4212548"/>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26" name="Google Shape;26;p81"/>
          <p:cNvSpPr/>
          <p:nvPr/>
        </p:nvSpPr>
        <p:spPr>
          <a:xfrm>
            <a:off x="5220275" y="-10975"/>
            <a:ext cx="3981000" cy="5154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81"/>
          <p:cNvSpPr txBox="1"/>
          <p:nvPr>
            <p:ph idx="15" type="title"/>
          </p:nvPr>
        </p:nvSpPr>
        <p:spPr>
          <a:xfrm>
            <a:off x="713225" y="59743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sz="3000">
                <a:solidFill>
                  <a:schemeClr val="dk1"/>
                </a:solidFill>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28" name="Shape 28"/>
        <p:cNvGrpSpPr/>
        <p:nvPr/>
      </p:nvGrpSpPr>
      <p:grpSpPr>
        <a:xfrm>
          <a:off x="0" y="0"/>
          <a:ext cx="0" cy="0"/>
          <a:chOff x="0" y="0"/>
          <a:chExt cx="0" cy="0"/>
        </a:xfrm>
      </p:grpSpPr>
      <p:sp>
        <p:nvSpPr>
          <p:cNvPr id="29" name="Google Shape;29;p82"/>
          <p:cNvSpPr/>
          <p:nvPr/>
        </p:nvSpPr>
        <p:spPr>
          <a:xfrm>
            <a:off x="-185925" y="-195075"/>
            <a:ext cx="4584300" cy="551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82"/>
          <p:cNvSpPr txBox="1"/>
          <p:nvPr>
            <p:ph type="title"/>
          </p:nvPr>
        </p:nvSpPr>
        <p:spPr>
          <a:xfrm>
            <a:off x="4632475" y="2260992"/>
            <a:ext cx="3423600" cy="629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3600"/>
              <a:buNone/>
              <a:defRPr sz="3600">
                <a:solidFill>
                  <a:schemeClr val="dk1"/>
                </a:solidFill>
              </a:defRPr>
            </a:lvl1pPr>
            <a:lvl2pPr lvl="1" algn="r">
              <a:lnSpc>
                <a:spcPct val="100000"/>
              </a:lnSpc>
              <a:spcBef>
                <a:spcPts val="0"/>
              </a:spcBef>
              <a:spcAft>
                <a:spcPts val="0"/>
              </a:spcAft>
              <a:buClr>
                <a:schemeClr val="dk1"/>
              </a:buClr>
              <a:buSzPts val="3600"/>
              <a:buNone/>
              <a:defRPr sz="3600">
                <a:solidFill>
                  <a:schemeClr val="dk1"/>
                </a:solidFill>
              </a:defRPr>
            </a:lvl2pPr>
            <a:lvl3pPr lvl="2" algn="r">
              <a:lnSpc>
                <a:spcPct val="100000"/>
              </a:lnSpc>
              <a:spcBef>
                <a:spcPts val="0"/>
              </a:spcBef>
              <a:spcAft>
                <a:spcPts val="0"/>
              </a:spcAft>
              <a:buClr>
                <a:schemeClr val="dk1"/>
              </a:buClr>
              <a:buSzPts val="3600"/>
              <a:buNone/>
              <a:defRPr sz="3600">
                <a:solidFill>
                  <a:schemeClr val="dk1"/>
                </a:solidFill>
              </a:defRPr>
            </a:lvl3pPr>
            <a:lvl4pPr lvl="3" algn="r">
              <a:lnSpc>
                <a:spcPct val="100000"/>
              </a:lnSpc>
              <a:spcBef>
                <a:spcPts val="0"/>
              </a:spcBef>
              <a:spcAft>
                <a:spcPts val="0"/>
              </a:spcAft>
              <a:buClr>
                <a:schemeClr val="dk1"/>
              </a:buClr>
              <a:buSzPts val="3600"/>
              <a:buNone/>
              <a:defRPr sz="3600">
                <a:solidFill>
                  <a:schemeClr val="dk1"/>
                </a:solidFill>
              </a:defRPr>
            </a:lvl4pPr>
            <a:lvl5pPr lvl="4" algn="r">
              <a:lnSpc>
                <a:spcPct val="100000"/>
              </a:lnSpc>
              <a:spcBef>
                <a:spcPts val="0"/>
              </a:spcBef>
              <a:spcAft>
                <a:spcPts val="0"/>
              </a:spcAft>
              <a:buClr>
                <a:schemeClr val="dk1"/>
              </a:buClr>
              <a:buSzPts val="3600"/>
              <a:buNone/>
              <a:defRPr sz="3600">
                <a:solidFill>
                  <a:schemeClr val="dk1"/>
                </a:solidFill>
              </a:defRPr>
            </a:lvl5pPr>
            <a:lvl6pPr lvl="5" algn="r">
              <a:lnSpc>
                <a:spcPct val="100000"/>
              </a:lnSpc>
              <a:spcBef>
                <a:spcPts val="0"/>
              </a:spcBef>
              <a:spcAft>
                <a:spcPts val="0"/>
              </a:spcAft>
              <a:buClr>
                <a:schemeClr val="dk1"/>
              </a:buClr>
              <a:buSzPts val="3600"/>
              <a:buNone/>
              <a:defRPr sz="3600">
                <a:solidFill>
                  <a:schemeClr val="dk1"/>
                </a:solidFill>
              </a:defRPr>
            </a:lvl6pPr>
            <a:lvl7pPr lvl="6" algn="r">
              <a:lnSpc>
                <a:spcPct val="100000"/>
              </a:lnSpc>
              <a:spcBef>
                <a:spcPts val="0"/>
              </a:spcBef>
              <a:spcAft>
                <a:spcPts val="0"/>
              </a:spcAft>
              <a:buClr>
                <a:schemeClr val="dk1"/>
              </a:buClr>
              <a:buSzPts val="3600"/>
              <a:buNone/>
              <a:defRPr sz="3600">
                <a:solidFill>
                  <a:schemeClr val="dk1"/>
                </a:solidFill>
              </a:defRPr>
            </a:lvl7pPr>
            <a:lvl8pPr lvl="7" algn="r">
              <a:lnSpc>
                <a:spcPct val="100000"/>
              </a:lnSpc>
              <a:spcBef>
                <a:spcPts val="0"/>
              </a:spcBef>
              <a:spcAft>
                <a:spcPts val="0"/>
              </a:spcAft>
              <a:buClr>
                <a:schemeClr val="dk1"/>
              </a:buClr>
              <a:buSzPts val="3600"/>
              <a:buNone/>
              <a:defRPr sz="3600">
                <a:solidFill>
                  <a:schemeClr val="dk1"/>
                </a:solidFill>
              </a:defRPr>
            </a:lvl8pPr>
            <a:lvl9pPr lvl="8" algn="r">
              <a:lnSpc>
                <a:spcPct val="100000"/>
              </a:lnSpc>
              <a:spcBef>
                <a:spcPts val="0"/>
              </a:spcBef>
              <a:spcAft>
                <a:spcPts val="0"/>
              </a:spcAft>
              <a:buClr>
                <a:schemeClr val="dk1"/>
              </a:buClr>
              <a:buSzPts val="3600"/>
              <a:buNone/>
              <a:defRPr sz="3600">
                <a:solidFill>
                  <a:schemeClr val="dk1"/>
                </a:solidFill>
              </a:defRPr>
            </a:lvl9pPr>
          </a:lstStyle>
          <a:p/>
        </p:txBody>
      </p:sp>
      <p:sp>
        <p:nvSpPr>
          <p:cNvPr id="31" name="Google Shape;31;p82"/>
          <p:cNvSpPr txBox="1"/>
          <p:nvPr>
            <p:ph idx="2" type="title"/>
          </p:nvPr>
        </p:nvSpPr>
        <p:spPr>
          <a:xfrm>
            <a:off x="998750" y="1886475"/>
            <a:ext cx="3057300" cy="138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0300"/>
              <a:buNone/>
              <a:defRPr sz="20300">
                <a:solidFill>
                  <a:schemeClr val="dk1"/>
                </a:solidFill>
              </a:defRPr>
            </a:lvl1pPr>
            <a:lvl2pPr lvl="1" algn="l">
              <a:lnSpc>
                <a:spcPct val="100000"/>
              </a:lnSpc>
              <a:spcBef>
                <a:spcPts val="0"/>
              </a:spcBef>
              <a:spcAft>
                <a:spcPts val="0"/>
              </a:spcAft>
              <a:buClr>
                <a:schemeClr val="dk1"/>
              </a:buClr>
              <a:buSzPts val="12300"/>
              <a:buNone/>
              <a:defRPr sz="12300">
                <a:solidFill>
                  <a:schemeClr val="dk1"/>
                </a:solidFill>
              </a:defRPr>
            </a:lvl2pPr>
            <a:lvl3pPr lvl="2" algn="l">
              <a:lnSpc>
                <a:spcPct val="100000"/>
              </a:lnSpc>
              <a:spcBef>
                <a:spcPts val="0"/>
              </a:spcBef>
              <a:spcAft>
                <a:spcPts val="0"/>
              </a:spcAft>
              <a:buClr>
                <a:schemeClr val="dk1"/>
              </a:buClr>
              <a:buSzPts val="12300"/>
              <a:buNone/>
              <a:defRPr sz="12300">
                <a:solidFill>
                  <a:schemeClr val="dk1"/>
                </a:solidFill>
              </a:defRPr>
            </a:lvl3pPr>
            <a:lvl4pPr lvl="3" algn="l">
              <a:lnSpc>
                <a:spcPct val="100000"/>
              </a:lnSpc>
              <a:spcBef>
                <a:spcPts val="0"/>
              </a:spcBef>
              <a:spcAft>
                <a:spcPts val="0"/>
              </a:spcAft>
              <a:buClr>
                <a:schemeClr val="dk1"/>
              </a:buClr>
              <a:buSzPts val="12300"/>
              <a:buNone/>
              <a:defRPr sz="12300">
                <a:solidFill>
                  <a:schemeClr val="dk1"/>
                </a:solidFill>
              </a:defRPr>
            </a:lvl4pPr>
            <a:lvl5pPr lvl="4" algn="l">
              <a:lnSpc>
                <a:spcPct val="100000"/>
              </a:lnSpc>
              <a:spcBef>
                <a:spcPts val="0"/>
              </a:spcBef>
              <a:spcAft>
                <a:spcPts val="0"/>
              </a:spcAft>
              <a:buClr>
                <a:schemeClr val="dk1"/>
              </a:buClr>
              <a:buSzPts val="12300"/>
              <a:buNone/>
              <a:defRPr sz="12300">
                <a:solidFill>
                  <a:schemeClr val="dk1"/>
                </a:solidFill>
              </a:defRPr>
            </a:lvl5pPr>
            <a:lvl6pPr lvl="5" algn="l">
              <a:lnSpc>
                <a:spcPct val="100000"/>
              </a:lnSpc>
              <a:spcBef>
                <a:spcPts val="0"/>
              </a:spcBef>
              <a:spcAft>
                <a:spcPts val="0"/>
              </a:spcAft>
              <a:buClr>
                <a:schemeClr val="dk1"/>
              </a:buClr>
              <a:buSzPts val="12300"/>
              <a:buNone/>
              <a:defRPr sz="12300">
                <a:solidFill>
                  <a:schemeClr val="dk1"/>
                </a:solidFill>
              </a:defRPr>
            </a:lvl6pPr>
            <a:lvl7pPr lvl="6" algn="l">
              <a:lnSpc>
                <a:spcPct val="100000"/>
              </a:lnSpc>
              <a:spcBef>
                <a:spcPts val="0"/>
              </a:spcBef>
              <a:spcAft>
                <a:spcPts val="0"/>
              </a:spcAft>
              <a:buClr>
                <a:schemeClr val="dk1"/>
              </a:buClr>
              <a:buSzPts val="12300"/>
              <a:buNone/>
              <a:defRPr sz="12300">
                <a:solidFill>
                  <a:schemeClr val="dk1"/>
                </a:solidFill>
              </a:defRPr>
            </a:lvl7pPr>
            <a:lvl8pPr lvl="7" algn="l">
              <a:lnSpc>
                <a:spcPct val="100000"/>
              </a:lnSpc>
              <a:spcBef>
                <a:spcPts val="0"/>
              </a:spcBef>
              <a:spcAft>
                <a:spcPts val="0"/>
              </a:spcAft>
              <a:buClr>
                <a:schemeClr val="dk1"/>
              </a:buClr>
              <a:buSzPts val="12300"/>
              <a:buNone/>
              <a:defRPr sz="12300">
                <a:solidFill>
                  <a:schemeClr val="dk1"/>
                </a:solidFill>
              </a:defRPr>
            </a:lvl8pPr>
            <a:lvl9pPr lvl="8" algn="l">
              <a:lnSpc>
                <a:spcPct val="100000"/>
              </a:lnSpc>
              <a:spcBef>
                <a:spcPts val="0"/>
              </a:spcBef>
              <a:spcAft>
                <a:spcPts val="0"/>
              </a:spcAft>
              <a:buClr>
                <a:schemeClr val="dk1"/>
              </a:buClr>
              <a:buSzPts val="12300"/>
              <a:buNone/>
              <a:defRPr sz="12300">
                <a:solidFill>
                  <a:schemeClr val="dk1"/>
                </a:solidFill>
              </a:defRPr>
            </a:lvl9pPr>
          </a:lstStyle>
          <a:p/>
        </p:txBody>
      </p:sp>
      <p:sp>
        <p:nvSpPr>
          <p:cNvPr id="32" name="Google Shape;32;p82"/>
          <p:cNvSpPr txBox="1"/>
          <p:nvPr>
            <p:ph idx="1" type="subTitle"/>
          </p:nvPr>
        </p:nvSpPr>
        <p:spPr>
          <a:xfrm>
            <a:off x="4809175" y="3062708"/>
            <a:ext cx="3246900" cy="40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1pPr>
            <a:lvl2pPr lvl="1" algn="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2pPr>
            <a:lvl3pPr lvl="2" algn="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3pPr>
            <a:lvl4pPr lvl="3" algn="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4pPr>
            <a:lvl5pPr lvl="4" algn="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5pPr>
            <a:lvl6pPr lvl="5" algn="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6pPr>
            <a:lvl7pPr lvl="6" algn="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7pPr>
            <a:lvl8pPr lvl="7" algn="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8pPr>
            <a:lvl9pPr lvl="8" algn="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9pPr>
          </a:lstStyle>
          <a:p/>
        </p:txBody>
      </p:sp>
      <p:sp>
        <p:nvSpPr>
          <p:cNvPr id="33" name="Google Shape;33;p82"/>
          <p:cNvSpPr/>
          <p:nvPr/>
        </p:nvSpPr>
        <p:spPr>
          <a:xfrm>
            <a:off x="-166250" y="748875"/>
            <a:ext cx="9005100" cy="365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bg>
      <p:bgPr>
        <a:solidFill>
          <a:schemeClr val="lt1"/>
        </a:solidFill>
      </p:bgPr>
    </p:bg>
    <p:spTree>
      <p:nvGrpSpPr>
        <p:cNvPr id="34" name="Shape 34"/>
        <p:cNvGrpSpPr/>
        <p:nvPr/>
      </p:nvGrpSpPr>
      <p:grpSpPr>
        <a:xfrm>
          <a:off x="0" y="0"/>
          <a:ext cx="0" cy="0"/>
          <a:chOff x="0" y="0"/>
          <a:chExt cx="0" cy="0"/>
        </a:xfrm>
      </p:grpSpPr>
      <p:sp>
        <p:nvSpPr>
          <p:cNvPr id="35" name="Google Shape;35;p83"/>
          <p:cNvSpPr txBox="1"/>
          <p:nvPr>
            <p:ph type="title"/>
          </p:nvPr>
        </p:nvSpPr>
        <p:spPr>
          <a:xfrm>
            <a:off x="1886250" y="1919025"/>
            <a:ext cx="5371500" cy="146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sz="4000">
                <a:solidFill>
                  <a:schemeClr val="dk1"/>
                </a:solidFill>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36" name="Shape 36"/>
        <p:cNvGrpSpPr/>
        <p:nvPr/>
      </p:nvGrpSpPr>
      <p:grpSpPr>
        <a:xfrm>
          <a:off x="0" y="0"/>
          <a:ext cx="0" cy="0"/>
          <a:chOff x="0" y="0"/>
          <a:chExt cx="0" cy="0"/>
        </a:xfrm>
      </p:grpSpPr>
      <p:sp>
        <p:nvSpPr>
          <p:cNvPr id="37" name="Google Shape;37;p84"/>
          <p:cNvSpPr/>
          <p:nvPr/>
        </p:nvSpPr>
        <p:spPr>
          <a:xfrm>
            <a:off x="0" y="1028700"/>
            <a:ext cx="9144000" cy="3086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38" name="Google Shape;38;p84"/>
          <p:cNvSpPr/>
          <p:nvPr/>
        </p:nvSpPr>
        <p:spPr>
          <a:xfrm>
            <a:off x="545550" y="467600"/>
            <a:ext cx="8052900" cy="4146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9" name="Google Shape;39;p84"/>
          <p:cNvSpPr txBox="1"/>
          <p:nvPr>
            <p:ph type="ctrTitle"/>
          </p:nvPr>
        </p:nvSpPr>
        <p:spPr>
          <a:xfrm>
            <a:off x="1690800" y="1412200"/>
            <a:ext cx="5762400" cy="113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8000"/>
              <a:buNone/>
              <a:defRPr sz="8000">
                <a:solidFill>
                  <a:schemeClr val="dk1"/>
                </a:solidFill>
              </a:defRPr>
            </a:lvl1pPr>
            <a:lvl2pPr lvl="1" algn="ctr">
              <a:lnSpc>
                <a:spcPct val="100000"/>
              </a:lnSpc>
              <a:spcBef>
                <a:spcPts val="0"/>
              </a:spcBef>
              <a:spcAft>
                <a:spcPts val="0"/>
              </a:spcAft>
              <a:buClr>
                <a:schemeClr val="dk1"/>
              </a:buClr>
              <a:buSzPts val="8000"/>
              <a:buNone/>
              <a:defRPr sz="8000">
                <a:solidFill>
                  <a:schemeClr val="dk1"/>
                </a:solidFill>
              </a:defRPr>
            </a:lvl2pPr>
            <a:lvl3pPr lvl="2" algn="ctr">
              <a:lnSpc>
                <a:spcPct val="100000"/>
              </a:lnSpc>
              <a:spcBef>
                <a:spcPts val="0"/>
              </a:spcBef>
              <a:spcAft>
                <a:spcPts val="0"/>
              </a:spcAft>
              <a:buClr>
                <a:schemeClr val="dk1"/>
              </a:buClr>
              <a:buSzPts val="8000"/>
              <a:buNone/>
              <a:defRPr sz="8000">
                <a:solidFill>
                  <a:schemeClr val="dk1"/>
                </a:solidFill>
              </a:defRPr>
            </a:lvl3pPr>
            <a:lvl4pPr lvl="3" algn="ctr">
              <a:lnSpc>
                <a:spcPct val="100000"/>
              </a:lnSpc>
              <a:spcBef>
                <a:spcPts val="0"/>
              </a:spcBef>
              <a:spcAft>
                <a:spcPts val="0"/>
              </a:spcAft>
              <a:buClr>
                <a:schemeClr val="dk1"/>
              </a:buClr>
              <a:buSzPts val="8000"/>
              <a:buNone/>
              <a:defRPr sz="8000">
                <a:solidFill>
                  <a:schemeClr val="dk1"/>
                </a:solidFill>
              </a:defRPr>
            </a:lvl4pPr>
            <a:lvl5pPr lvl="4" algn="ctr">
              <a:lnSpc>
                <a:spcPct val="100000"/>
              </a:lnSpc>
              <a:spcBef>
                <a:spcPts val="0"/>
              </a:spcBef>
              <a:spcAft>
                <a:spcPts val="0"/>
              </a:spcAft>
              <a:buClr>
                <a:schemeClr val="dk1"/>
              </a:buClr>
              <a:buSzPts val="8000"/>
              <a:buNone/>
              <a:defRPr sz="8000">
                <a:solidFill>
                  <a:schemeClr val="dk1"/>
                </a:solidFill>
              </a:defRPr>
            </a:lvl5pPr>
            <a:lvl6pPr lvl="5" algn="ctr">
              <a:lnSpc>
                <a:spcPct val="100000"/>
              </a:lnSpc>
              <a:spcBef>
                <a:spcPts val="0"/>
              </a:spcBef>
              <a:spcAft>
                <a:spcPts val="0"/>
              </a:spcAft>
              <a:buClr>
                <a:schemeClr val="dk1"/>
              </a:buClr>
              <a:buSzPts val="8000"/>
              <a:buNone/>
              <a:defRPr sz="8000">
                <a:solidFill>
                  <a:schemeClr val="dk1"/>
                </a:solidFill>
              </a:defRPr>
            </a:lvl6pPr>
            <a:lvl7pPr lvl="6" algn="ctr">
              <a:lnSpc>
                <a:spcPct val="100000"/>
              </a:lnSpc>
              <a:spcBef>
                <a:spcPts val="0"/>
              </a:spcBef>
              <a:spcAft>
                <a:spcPts val="0"/>
              </a:spcAft>
              <a:buClr>
                <a:schemeClr val="dk1"/>
              </a:buClr>
              <a:buSzPts val="8000"/>
              <a:buNone/>
              <a:defRPr sz="8000">
                <a:solidFill>
                  <a:schemeClr val="dk1"/>
                </a:solidFill>
              </a:defRPr>
            </a:lvl7pPr>
            <a:lvl8pPr lvl="7" algn="ctr">
              <a:lnSpc>
                <a:spcPct val="100000"/>
              </a:lnSpc>
              <a:spcBef>
                <a:spcPts val="0"/>
              </a:spcBef>
              <a:spcAft>
                <a:spcPts val="0"/>
              </a:spcAft>
              <a:buClr>
                <a:schemeClr val="dk1"/>
              </a:buClr>
              <a:buSzPts val="8000"/>
              <a:buNone/>
              <a:defRPr sz="8000">
                <a:solidFill>
                  <a:schemeClr val="dk1"/>
                </a:solidFill>
              </a:defRPr>
            </a:lvl8pPr>
            <a:lvl9pPr lvl="8" algn="ctr">
              <a:lnSpc>
                <a:spcPct val="100000"/>
              </a:lnSpc>
              <a:spcBef>
                <a:spcPts val="0"/>
              </a:spcBef>
              <a:spcAft>
                <a:spcPts val="0"/>
              </a:spcAft>
              <a:buClr>
                <a:schemeClr val="dk1"/>
              </a:buClr>
              <a:buSzPts val="8000"/>
              <a:buNone/>
              <a:defRPr sz="8000">
                <a:solidFill>
                  <a:schemeClr val="dk1"/>
                </a:solidFill>
              </a:defRPr>
            </a:lvl9pPr>
          </a:lstStyle>
          <a:p/>
        </p:txBody>
      </p:sp>
      <p:sp>
        <p:nvSpPr>
          <p:cNvPr id="40" name="Google Shape;40;p84"/>
          <p:cNvSpPr txBox="1"/>
          <p:nvPr>
            <p:ph idx="1" type="subTitle"/>
          </p:nvPr>
        </p:nvSpPr>
        <p:spPr>
          <a:xfrm>
            <a:off x="2105100" y="2523638"/>
            <a:ext cx="4933800" cy="79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 and four columns 1">
    <p:bg>
      <p:bgPr>
        <a:solidFill>
          <a:schemeClr val="lt1"/>
        </a:solidFill>
      </p:bgPr>
    </p:bg>
    <p:spTree>
      <p:nvGrpSpPr>
        <p:cNvPr id="41" name="Shape 41"/>
        <p:cNvGrpSpPr/>
        <p:nvPr/>
      </p:nvGrpSpPr>
      <p:grpSpPr>
        <a:xfrm>
          <a:off x="0" y="0"/>
          <a:ext cx="0" cy="0"/>
          <a:chOff x="0" y="0"/>
          <a:chExt cx="0" cy="0"/>
        </a:xfrm>
      </p:grpSpPr>
      <p:sp>
        <p:nvSpPr>
          <p:cNvPr id="42" name="Google Shape;42;p85"/>
          <p:cNvSpPr txBox="1"/>
          <p:nvPr>
            <p:ph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sz="3000">
                <a:solidFill>
                  <a:schemeClr val="dk1"/>
                </a:solidFill>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
        <p:nvSpPr>
          <p:cNvPr id="43" name="Google Shape;43;p85"/>
          <p:cNvSpPr txBox="1"/>
          <p:nvPr>
            <p:ph idx="2" type="title"/>
          </p:nvPr>
        </p:nvSpPr>
        <p:spPr>
          <a:xfrm>
            <a:off x="1882875" y="158527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44" name="Google Shape;44;p85"/>
          <p:cNvSpPr txBox="1"/>
          <p:nvPr>
            <p:ph idx="1" type="subTitle"/>
          </p:nvPr>
        </p:nvSpPr>
        <p:spPr>
          <a:xfrm>
            <a:off x="1496175" y="1852711"/>
            <a:ext cx="2732700" cy="2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45" name="Google Shape;45;p85"/>
          <p:cNvSpPr txBox="1"/>
          <p:nvPr>
            <p:ph idx="3" type="title"/>
          </p:nvPr>
        </p:nvSpPr>
        <p:spPr>
          <a:xfrm>
            <a:off x="1882875" y="309697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46" name="Google Shape;46;p85"/>
          <p:cNvSpPr txBox="1"/>
          <p:nvPr>
            <p:ph idx="4" type="subTitle"/>
          </p:nvPr>
        </p:nvSpPr>
        <p:spPr>
          <a:xfrm>
            <a:off x="1496175" y="3371347"/>
            <a:ext cx="2732700" cy="2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47" name="Google Shape;47;p85"/>
          <p:cNvSpPr txBox="1"/>
          <p:nvPr>
            <p:ph idx="5" type="title"/>
          </p:nvPr>
        </p:nvSpPr>
        <p:spPr>
          <a:xfrm>
            <a:off x="5301846" y="158527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48" name="Google Shape;48;p85"/>
          <p:cNvSpPr txBox="1"/>
          <p:nvPr>
            <p:ph idx="6" type="subTitle"/>
          </p:nvPr>
        </p:nvSpPr>
        <p:spPr>
          <a:xfrm>
            <a:off x="4915146" y="1852711"/>
            <a:ext cx="2732700" cy="2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49" name="Google Shape;49;p85"/>
          <p:cNvSpPr txBox="1"/>
          <p:nvPr>
            <p:ph idx="7" type="title"/>
          </p:nvPr>
        </p:nvSpPr>
        <p:spPr>
          <a:xfrm>
            <a:off x="5301846" y="309712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50" name="Google Shape;50;p85"/>
          <p:cNvSpPr txBox="1"/>
          <p:nvPr>
            <p:ph idx="8" type="subTitle"/>
          </p:nvPr>
        </p:nvSpPr>
        <p:spPr>
          <a:xfrm>
            <a:off x="4915146" y="3370902"/>
            <a:ext cx="2732700" cy="2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51" name="Google Shape;51;p85"/>
          <p:cNvSpPr/>
          <p:nvPr/>
        </p:nvSpPr>
        <p:spPr>
          <a:xfrm rot="5400000">
            <a:off x="-1202025" y="3496000"/>
            <a:ext cx="2762400" cy="590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52" name="Google Shape;52;p85"/>
          <p:cNvSpPr/>
          <p:nvPr/>
        </p:nvSpPr>
        <p:spPr>
          <a:xfrm>
            <a:off x="-20775" y="-790250"/>
            <a:ext cx="8839200" cy="5638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53"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79"/>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hlink"/>
              </a:buClr>
              <a:buSzPts val="2700"/>
              <a:buFont typeface="Prata"/>
              <a:buNone/>
              <a:defRPr b="0" i="0" sz="2700" u="none" cap="none" strike="noStrike">
                <a:solidFill>
                  <a:schemeClr val="hlink"/>
                </a:solidFill>
                <a:latin typeface="Prata"/>
                <a:ea typeface="Prata"/>
                <a:cs typeface="Prata"/>
                <a:sym typeface="Prata"/>
              </a:defRPr>
            </a:lvl1pPr>
            <a:lvl2pPr lvl="1" marR="0" rtl="0" algn="l">
              <a:lnSpc>
                <a:spcPct val="100000"/>
              </a:lnSpc>
              <a:spcBef>
                <a:spcPts val="0"/>
              </a:spcBef>
              <a:spcAft>
                <a:spcPts val="0"/>
              </a:spcAft>
              <a:buClr>
                <a:schemeClr val="hlink"/>
              </a:buClr>
              <a:buSzPts val="3000"/>
              <a:buFont typeface="Prata"/>
              <a:buNone/>
              <a:defRPr b="0" i="0" sz="3000" u="none" cap="none" strike="noStrike">
                <a:solidFill>
                  <a:schemeClr val="hlink"/>
                </a:solidFill>
                <a:latin typeface="Prata"/>
                <a:ea typeface="Prata"/>
                <a:cs typeface="Prata"/>
                <a:sym typeface="Prata"/>
              </a:defRPr>
            </a:lvl2pPr>
            <a:lvl3pPr lvl="2" marR="0" rtl="0" algn="l">
              <a:lnSpc>
                <a:spcPct val="100000"/>
              </a:lnSpc>
              <a:spcBef>
                <a:spcPts val="0"/>
              </a:spcBef>
              <a:spcAft>
                <a:spcPts val="0"/>
              </a:spcAft>
              <a:buClr>
                <a:schemeClr val="hlink"/>
              </a:buClr>
              <a:buSzPts val="3000"/>
              <a:buFont typeface="Prata"/>
              <a:buNone/>
              <a:defRPr b="0" i="0" sz="3000" u="none" cap="none" strike="noStrike">
                <a:solidFill>
                  <a:schemeClr val="hlink"/>
                </a:solidFill>
                <a:latin typeface="Prata"/>
                <a:ea typeface="Prata"/>
                <a:cs typeface="Prata"/>
                <a:sym typeface="Prata"/>
              </a:defRPr>
            </a:lvl3pPr>
            <a:lvl4pPr lvl="3" marR="0" rtl="0" algn="l">
              <a:lnSpc>
                <a:spcPct val="100000"/>
              </a:lnSpc>
              <a:spcBef>
                <a:spcPts val="0"/>
              </a:spcBef>
              <a:spcAft>
                <a:spcPts val="0"/>
              </a:spcAft>
              <a:buClr>
                <a:schemeClr val="hlink"/>
              </a:buClr>
              <a:buSzPts val="3000"/>
              <a:buFont typeface="Prata"/>
              <a:buNone/>
              <a:defRPr b="0" i="0" sz="3000" u="none" cap="none" strike="noStrike">
                <a:solidFill>
                  <a:schemeClr val="hlink"/>
                </a:solidFill>
                <a:latin typeface="Prata"/>
                <a:ea typeface="Prata"/>
                <a:cs typeface="Prata"/>
                <a:sym typeface="Prata"/>
              </a:defRPr>
            </a:lvl4pPr>
            <a:lvl5pPr lvl="4" marR="0" rtl="0" algn="l">
              <a:lnSpc>
                <a:spcPct val="100000"/>
              </a:lnSpc>
              <a:spcBef>
                <a:spcPts val="0"/>
              </a:spcBef>
              <a:spcAft>
                <a:spcPts val="0"/>
              </a:spcAft>
              <a:buClr>
                <a:schemeClr val="hlink"/>
              </a:buClr>
              <a:buSzPts val="3000"/>
              <a:buFont typeface="Prata"/>
              <a:buNone/>
              <a:defRPr b="0" i="0" sz="3000" u="none" cap="none" strike="noStrike">
                <a:solidFill>
                  <a:schemeClr val="hlink"/>
                </a:solidFill>
                <a:latin typeface="Prata"/>
                <a:ea typeface="Prata"/>
                <a:cs typeface="Prata"/>
                <a:sym typeface="Prata"/>
              </a:defRPr>
            </a:lvl5pPr>
            <a:lvl6pPr lvl="5" marR="0" rtl="0" algn="l">
              <a:lnSpc>
                <a:spcPct val="100000"/>
              </a:lnSpc>
              <a:spcBef>
                <a:spcPts val="0"/>
              </a:spcBef>
              <a:spcAft>
                <a:spcPts val="0"/>
              </a:spcAft>
              <a:buClr>
                <a:schemeClr val="hlink"/>
              </a:buClr>
              <a:buSzPts val="3000"/>
              <a:buFont typeface="Prata"/>
              <a:buNone/>
              <a:defRPr b="0" i="0" sz="3000" u="none" cap="none" strike="noStrike">
                <a:solidFill>
                  <a:schemeClr val="hlink"/>
                </a:solidFill>
                <a:latin typeface="Prata"/>
                <a:ea typeface="Prata"/>
                <a:cs typeface="Prata"/>
                <a:sym typeface="Prata"/>
              </a:defRPr>
            </a:lvl6pPr>
            <a:lvl7pPr lvl="6" marR="0" rtl="0" algn="l">
              <a:lnSpc>
                <a:spcPct val="100000"/>
              </a:lnSpc>
              <a:spcBef>
                <a:spcPts val="0"/>
              </a:spcBef>
              <a:spcAft>
                <a:spcPts val="0"/>
              </a:spcAft>
              <a:buClr>
                <a:schemeClr val="hlink"/>
              </a:buClr>
              <a:buSzPts val="3000"/>
              <a:buFont typeface="Prata"/>
              <a:buNone/>
              <a:defRPr b="0" i="0" sz="3000" u="none" cap="none" strike="noStrike">
                <a:solidFill>
                  <a:schemeClr val="hlink"/>
                </a:solidFill>
                <a:latin typeface="Prata"/>
                <a:ea typeface="Prata"/>
                <a:cs typeface="Prata"/>
                <a:sym typeface="Prata"/>
              </a:defRPr>
            </a:lvl7pPr>
            <a:lvl8pPr lvl="7" marR="0" rtl="0" algn="l">
              <a:lnSpc>
                <a:spcPct val="100000"/>
              </a:lnSpc>
              <a:spcBef>
                <a:spcPts val="0"/>
              </a:spcBef>
              <a:spcAft>
                <a:spcPts val="0"/>
              </a:spcAft>
              <a:buClr>
                <a:schemeClr val="hlink"/>
              </a:buClr>
              <a:buSzPts val="3000"/>
              <a:buFont typeface="Prata"/>
              <a:buNone/>
              <a:defRPr b="0" i="0" sz="3000" u="none" cap="none" strike="noStrike">
                <a:solidFill>
                  <a:schemeClr val="hlink"/>
                </a:solidFill>
                <a:latin typeface="Prata"/>
                <a:ea typeface="Prata"/>
                <a:cs typeface="Prata"/>
                <a:sym typeface="Prata"/>
              </a:defRPr>
            </a:lvl8pPr>
            <a:lvl9pPr lvl="8" marR="0" rtl="0" algn="l">
              <a:lnSpc>
                <a:spcPct val="100000"/>
              </a:lnSpc>
              <a:spcBef>
                <a:spcPts val="0"/>
              </a:spcBef>
              <a:spcAft>
                <a:spcPts val="0"/>
              </a:spcAft>
              <a:buClr>
                <a:schemeClr val="hlink"/>
              </a:buClr>
              <a:buSzPts val="3000"/>
              <a:buFont typeface="Prata"/>
              <a:buNone/>
              <a:defRPr b="0" i="0" sz="3000" u="none" cap="none" strike="noStrike">
                <a:solidFill>
                  <a:schemeClr val="hlink"/>
                </a:solidFill>
                <a:latin typeface="Prata"/>
                <a:ea typeface="Prata"/>
                <a:cs typeface="Prata"/>
                <a:sym typeface="Prata"/>
              </a:defRPr>
            </a:lvl9pPr>
          </a:lstStyle>
          <a:p/>
        </p:txBody>
      </p:sp>
      <p:sp>
        <p:nvSpPr>
          <p:cNvPr id="7" name="Google Shape;7;p79"/>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hlink"/>
              </a:buClr>
              <a:buSzPts val="1400"/>
              <a:buFont typeface="Didact Gothic"/>
              <a:buChar char="●"/>
              <a:defRPr b="0" i="0" sz="1400" u="none" cap="none" strike="noStrike">
                <a:solidFill>
                  <a:schemeClr val="hlink"/>
                </a:solidFill>
                <a:latin typeface="Didact Gothic"/>
                <a:ea typeface="Didact Gothic"/>
                <a:cs typeface="Didact Gothic"/>
                <a:sym typeface="Didact Gothic"/>
              </a:defRPr>
            </a:lvl1pPr>
            <a:lvl2pPr indent="-317500" lvl="1" marL="914400" marR="0" rtl="0" algn="l">
              <a:lnSpc>
                <a:spcPct val="115000"/>
              </a:lnSpc>
              <a:spcBef>
                <a:spcPts val="1600"/>
              </a:spcBef>
              <a:spcAft>
                <a:spcPts val="0"/>
              </a:spcAft>
              <a:buClr>
                <a:schemeClr val="hlink"/>
              </a:buClr>
              <a:buSzPts val="1400"/>
              <a:buFont typeface="Didact Gothic"/>
              <a:buChar char="○"/>
              <a:defRPr b="0" i="0" sz="1400" u="none" cap="none" strike="noStrike">
                <a:solidFill>
                  <a:schemeClr val="hlink"/>
                </a:solidFill>
                <a:latin typeface="Didact Gothic"/>
                <a:ea typeface="Didact Gothic"/>
                <a:cs typeface="Didact Gothic"/>
                <a:sym typeface="Didact Gothic"/>
              </a:defRPr>
            </a:lvl2pPr>
            <a:lvl3pPr indent="-317500" lvl="2" marL="1371600" marR="0" rtl="0" algn="l">
              <a:lnSpc>
                <a:spcPct val="115000"/>
              </a:lnSpc>
              <a:spcBef>
                <a:spcPts val="1600"/>
              </a:spcBef>
              <a:spcAft>
                <a:spcPts val="0"/>
              </a:spcAft>
              <a:buClr>
                <a:schemeClr val="hlink"/>
              </a:buClr>
              <a:buSzPts val="1400"/>
              <a:buFont typeface="Didact Gothic"/>
              <a:buChar char="■"/>
              <a:defRPr b="0" i="0" sz="1400" u="none" cap="none" strike="noStrike">
                <a:solidFill>
                  <a:schemeClr val="hlink"/>
                </a:solidFill>
                <a:latin typeface="Didact Gothic"/>
                <a:ea typeface="Didact Gothic"/>
                <a:cs typeface="Didact Gothic"/>
                <a:sym typeface="Didact Gothic"/>
              </a:defRPr>
            </a:lvl3pPr>
            <a:lvl4pPr indent="-317500" lvl="3" marL="1828800" marR="0" rtl="0" algn="l">
              <a:lnSpc>
                <a:spcPct val="115000"/>
              </a:lnSpc>
              <a:spcBef>
                <a:spcPts val="1600"/>
              </a:spcBef>
              <a:spcAft>
                <a:spcPts val="0"/>
              </a:spcAft>
              <a:buClr>
                <a:schemeClr val="hlink"/>
              </a:buClr>
              <a:buSzPts val="1400"/>
              <a:buFont typeface="Didact Gothic"/>
              <a:buChar char="●"/>
              <a:defRPr b="0" i="0" sz="1400" u="none" cap="none" strike="noStrike">
                <a:solidFill>
                  <a:schemeClr val="hlink"/>
                </a:solidFill>
                <a:latin typeface="Didact Gothic"/>
                <a:ea typeface="Didact Gothic"/>
                <a:cs typeface="Didact Gothic"/>
                <a:sym typeface="Didact Gothic"/>
              </a:defRPr>
            </a:lvl4pPr>
            <a:lvl5pPr indent="-317500" lvl="4" marL="2286000" marR="0" rtl="0" algn="l">
              <a:lnSpc>
                <a:spcPct val="115000"/>
              </a:lnSpc>
              <a:spcBef>
                <a:spcPts val="1600"/>
              </a:spcBef>
              <a:spcAft>
                <a:spcPts val="0"/>
              </a:spcAft>
              <a:buClr>
                <a:schemeClr val="hlink"/>
              </a:buClr>
              <a:buSzPts val="1400"/>
              <a:buFont typeface="Didact Gothic"/>
              <a:buChar char="○"/>
              <a:defRPr b="0" i="0" sz="1400" u="none" cap="none" strike="noStrike">
                <a:solidFill>
                  <a:schemeClr val="hlink"/>
                </a:solidFill>
                <a:latin typeface="Didact Gothic"/>
                <a:ea typeface="Didact Gothic"/>
                <a:cs typeface="Didact Gothic"/>
                <a:sym typeface="Didact Gothic"/>
              </a:defRPr>
            </a:lvl5pPr>
            <a:lvl6pPr indent="-317500" lvl="5" marL="2743200" marR="0" rtl="0" algn="l">
              <a:lnSpc>
                <a:spcPct val="115000"/>
              </a:lnSpc>
              <a:spcBef>
                <a:spcPts val="1600"/>
              </a:spcBef>
              <a:spcAft>
                <a:spcPts val="0"/>
              </a:spcAft>
              <a:buClr>
                <a:schemeClr val="hlink"/>
              </a:buClr>
              <a:buSzPts val="1400"/>
              <a:buFont typeface="Didact Gothic"/>
              <a:buChar char="■"/>
              <a:defRPr b="0" i="0" sz="1400" u="none" cap="none" strike="noStrike">
                <a:solidFill>
                  <a:schemeClr val="hlink"/>
                </a:solidFill>
                <a:latin typeface="Didact Gothic"/>
                <a:ea typeface="Didact Gothic"/>
                <a:cs typeface="Didact Gothic"/>
                <a:sym typeface="Didact Gothic"/>
              </a:defRPr>
            </a:lvl6pPr>
            <a:lvl7pPr indent="-317500" lvl="6" marL="3200400" marR="0" rtl="0" algn="l">
              <a:lnSpc>
                <a:spcPct val="115000"/>
              </a:lnSpc>
              <a:spcBef>
                <a:spcPts val="1600"/>
              </a:spcBef>
              <a:spcAft>
                <a:spcPts val="0"/>
              </a:spcAft>
              <a:buClr>
                <a:schemeClr val="hlink"/>
              </a:buClr>
              <a:buSzPts val="1400"/>
              <a:buFont typeface="Didact Gothic"/>
              <a:buChar char="●"/>
              <a:defRPr b="0" i="0" sz="1400" u="none" cap="none" strike="noStrike">
                <a:solidFill>
                  <a:schemeClr val="hlink"/>
                </a:solidFill>
                <a:latin typeface="Didact Gothic"/>
                <a:ea typeface="Didact Gothic"/>
                <a:cs typeface="Didact Gothic"/>
                <a:sym typeface="Didact Gothic"/>
              </a:defRPr>
            </a:lvl7pPr>
            <a:lvl8pPr indent="-317500" lvl="7" marL="3657600" marR="0" rtl="0" algn="l">
              <a:lnSpc>
                <a:spcPct val="115000"/>
              </a:lnSpc>
              <a:spcBef>
                <a:spcPts val="1600"/>
              </a:spcBef>
              <a:spcAft>
                <a:spcPts val="0"/>
              </a:spcAft>
              <a:buClr>
                <a:schemeClr val="hlink"/>
              </a:buClr>
              <a:buSzPts val="1400"/>
              <a:buFont typeface="Didact Gothic"/>
              <a:buChar char="○"/>
              <a:defRPr b="0" i="0" sz="1400" u="none" cap="none" strike="noStrike">
                <a:solidFill>
                  <a:schemeClr val="hlink"/>
                </a:solidFill>
                <a:latin typeface="Didact Gothic"/>
                <a:ea typeface="Didact Gothic"/>
                <a:cs typeface="Didact Gothic"/>
                <a:sym typeface="Didact Gothic"/>
              </a:defRPr>
            </a:lvl8pPr>
            <a:lvl9pPr indent="-317500" lvl="8" marL="4114800" marR="0" rtl="0" algn="l">
              <a:lnSpc>
                <a:spcPct val="115000"/>
              </a:lnSpc>
              <a:spcBef>
                <a:spcPts val="1600"/>
              </a:spcBef>
              <a:spcAft>
                <a:spcPts val="1600"/>
              </a:spcAft>
              <a:buClr>
                <a:schemeClr val="hlink"/>
              </a:buClr>
              <a:buSzPts val="1400"/>
              <a:buFont typeface="Didact Gothic"/>
              <a:buChar char="■"/>
              <a:defRPr b="0" i="0" sz="1400" u="none" cap="none" strike="noStrike">
                <a:solidFill>
                  <a:schemeClr val="hlink"/>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jp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jpg"/><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jp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jpg"/><Relationship Id="rId4" Type="http://schemas.openxmlformats.org/officeDocument/2006/relationships/image" Target="../media/image6.png"/><Relationship Id="rId5"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jpg"/><Relationship Id="rId4" Type="http://schemas.openxmlformats.org/officeDocument/2006/relationships/image" Target="../media/image18.png"/><Relationship Id="rId5"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jpg"/><Relationship Id="rId4" Type="http://schemas.openxmlformats.org/officeDocument/2006/relationships/image" Target="../media/image13.png"/><Relationship Id="rId5"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jpg"/><Relationship Id="rId4" Type="http://schemas.openxmlformats.org/officeDocument/2006/relationships/image" Target="../media/image15.png"/><Relationship Id="rId5"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jp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1"/>
        </a:solidFill>
      </p:bgPr>
    </p:bg>
    <p:spTree>
      <p:nvGrpSpPr>
        <p:cNvPr id="57"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b="0" l="0" r="0" t="0"/>
          <a:stretch/>
        </p:blipFill>
        <p:spPr>
          <a:xfrm>
            <a:off x="0" y="1"/>
            <a:ext cx="9144000" cy="3291840"/>
          </a:xfrm>
          <a:prstGeom prst="rect">
            <a:avLst/>
          </a:prstGeom>
          <a:noFill/>
          <a:ln>
            <a:noFill/>
          </a:ln>
        </p:spPr>
      </p:pic>
      <p:sp>
        <p:nvSpPr>
          <p:cNvPr id="59" name="Google Shape;59;p1"/>
          <p:cNvSpPr/>
          <p:nvPr/>
        </p:nvSpPr>
        <p:spPr>
          <a:xfrm>
            <a:off x="0" y="37071"/>
            <a:ext cx="9144000" cy="3291840"/>
          </a:xfrm>
          <a:prstGeom prst="rect">
            <a:avLst/>
          </a:prstGeom>
          <a:solidFill>
            <a:srgbClr val="E5E5DB">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0" name="Google Shape;60;p1"/>
          <p:cNvSpPr txBox="1"/>
          <p:nvPr>
            <p:ph type="ctrTitle"/>
          </p:nvPr>
        </p:nvSpPr>
        <p:spPr>
          <a:xfrm>
            <a:off x="313661" y="970564"/>
            <a:ext cx="8516679" cy="149875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700"/>
              <a:buNone/>
            </a:pPr>
            <a:r>
              <a:rPr lang="en-US" sz="3600">
                <a:solidFill>
                  <a:schemeClr val="dk1"/>
                </a:solidFill>
                <a:latin typeface="Prata"/>
                <a:ea typeface="Prata"/>
                <a:cs typeface="Prata"/>
                <a:sym typeface="Prata"/>
              </a:rPr>
              <a:t>AQua: A</a:t>
            </a:r>
            <a:r>
              <a:rPr lang="en-US" sz="3600"/>
              <a:t> Solar-Powered </a:t>
            </a:r>
            <a:r>
              <a:rPr lang="en-US" sz="3600">
                <a:latin typeface="Prata"/>
                <a:ea typeface="Prata"/>
                <a:cs typeface="Prata"/>
                <a:sym typeface="Prata"/>
              </a:rPr>
              <a:t>W</a:t>
            </a:r>
            <a:r>
              <a:rPr lang="en-US" sz="3600">
                <a:solidFill>
                  <a:schemeClr val="dk1"/>
                </a:solidFill>
                <a:latin typeface="Prata"/>
                <a:ea typeface="Prata"/>
                <a:cs typeface="Prata"/>
                <a:sym typeface="Prata"/>
              </a:rPr>
              <a:t>ater </a:t>
            </a:r>
            <a:r>
              <a:rPr lang="en-US" sz="3600">
                <a:latin typeface="Prata"/>
                <a:ea typeface="Prata"/>
                <a:cs typeface="Prata"/>
                <a:sym typeface="Prata"/>
              </a:rPr>
              <a:t>Q</a:t>
            </a:r>
            <a:r>
              <a:rPr lang="en-US" sz="3600">
                <a:solidFill>
                  <a:schemeClr val="dk1"/>
                </a:solidFill>
                <a:latin typeface="Prata"/>
                <a:ea typeface="Prata"/>
                <a:cs typeface="Prata"/>
                <a:sym typeface="Prata"/>
              </a:rPr>
              <a:t>uality </a:t>
            </a:r>
            <a:r>
              <a:rPr lang="en-US" sz="3600">
                <a:latin typeface="Prata"/>
                <a:ea typeface="Prata"/>
                <a:cs typeface="Prata"/>
                <a:sym typeface="Prata"/>
              </a:rPr>
              <a:t>M</a:t>
            </a:r>
            <a:r>
              <a:rPr lang="en-US" sz="3600">
                <a:solidFill>
                  <a:schemeClr val="dk1"/>
                </a:solidFill>
                <a:latin typeface="Prata"/>
                <a:ea typeface="Prata"/>
                <a:cs typeface="Prata"/>
                <a:sym typeface="Prata"/>
              </a:rPr>
              <a:t>onitoring and Recording </a:t>
            </a:r>
            <a:r>
              <a:rPr lang="en-US" sz="3600">
                <a:latin typeface="Prata"/>
                <a:ea typeface="Prata"/>
                <a:cs typeface="Prata"/>
                <a:sym typeface="Prata"/>
              </a:rPr>
              <a:t>S</a:t>
            </a:r>
            <a:r>
              <a:rPr lang="en-US" sz="3600">
                <a:solidFill>
                  <a:schemeClr val="dk1"/>
                </a:solidFill>
                <a:latin typeface="Prata"/>
                <a:ea typeface="Prata"/>
                <a:cs typeface="Prata"/>
                <a:sym typeface="Prata"/>
              </a:rPr>
              <a:t>ystem</a:t>
            </a:r>
            <a:endParaRPr/>
          </a:p>
        </p:txBody>
      </p:sp>
      <p:sp>
        <p:nvSpPr>
          <p:cNvPr id="61" name="Google Shape;61;p1"/>
          <p:cNvSpPr txBox="1"/>
          <p:nvPr>
            <p:ph idx="1" type="subTitle"/>
          </p:nvPr>
        </p:nvSpPr>
        <p:spPr>
          <a:xfrm>
            <a:off x="2980944" y="3603516"/>
            <a:ext cx="3182112" cy="1498749"/>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1600">
                <a:latin typeface="Calibri"/>
                <a:ea typeface="Calibri"/>
                <a:cs typeface="Calibri"/>
                <a:sym typeface="Calibri"/>
              </a:rPr>
              <a:t>Researchers:</a:t>
            </a:r>
            <a:endParaRPr/>
          </a:p>
          <a:p>
            <a:pPr indent="0" lvl="0" marL="0" rtl="0" algn="ctr">
              <a:lnSpc>
                <a:spcPct val="100000"/>
              </a:lnSpc>
              <a:spcBef>
                <a:spcPts val="0"/>
              </a:spcBef>
              <a:spcAft>
                <a:spcPts val="0"/>
              </a:spcAft>
              <a:buSzPts val="2800"/>
              <a:buNone/>
            </a:pPr>
            <a:r>
              <a:t/>
            </a:r>
            <a:endParaRPr sz="1600">
              <a:latin typeface="Calibri"/>
              <a:ea typeface="Calibri"/>
              <a:cs typeface="Calibri"/>
              <a:sym typeface="Calibri"/>
            </a:endParaRPr>
          </a:p>
          <a:p>
            <a:pPr indent="0" lvl="0" marL="0" rtl="0" algn="ctr">
              <a:lnSpc>
                <a:spcPct val="100000"/>
              </a:lnSpc>
              <a:spcBef>
                <a:spcPts val="0"/>
              </a:spcBef>
              <a:spcAft>
                <a:spcPts val="0"/>
              </a:spcAft>
              <a:buSzPts val="2800"/>
              <a:buNone/>
            </a:pPr>
            <a:r>
              <a:t/>
            </a:r>
            <a:endParaRPr sz="1600">
              <a:latin typeface="Calibri"/>
              <a:ea typeface="Calibri"/>
              <a:cs typeface="Calibri"/>
              <a:sym typeface="Calibri"/>
            </a:endParaRPr>
          </a:p>
          <a:p>
            <a:pPr indent="0" lvl="0" marL="0" rtl="0" algn="ctr">
              <a:lnSpc>
                <a:spcPct val="100000"/>
              </a:lnSpc>
              <a:spcBef>
                <a:spcPts val="0"/>
              </a:spcBef>
              <a:spcAft>
                <a:spcPts val="0"/>
              </a:spcAft>
              <a:buSzPts val="2800"/>
              <a:buNone/>
            </a:pPr>
            <a:r>
              <a:rPr lang="en-US" sz="1600">
                <a:latin typeface="Calibri"/>
                <a:ea typeface="Calibri"/>
                <a:cs typeface="Calibri"/>
                <a:sym typeface="Calibri"/>
              </a:rPr>
              <a:t>Daligdig, Arianne Dale</a:t>
            </a:r>
            <a:endParaRPr sz="1600">
              <a:solidFill>
                <a:schemeClr val="dk1"/>
              </a:solidFill>
              <a:latin typeface="Calibri"/>
              <a:ea typeface="Calibri"/>
              <a:cs typeface="Calibri"/>
              <a:sym typeface="Calibri"/>
            </a:endParaRPr>
          </a:p>
          <a:p>
            <a:pPr indent="0" lvl="0" marL="0" rtl="0" algn="ctr">
              <a:lnSpc>
                <a:spcPct val="100000"/>
              </a:lnSpc>
              <a:spcBef>
                <a:spcPts val="0"/>
              </a:spcBef>
              <a:spcAft>
                <a:spcPts val="0"/>
              </a:spcAft>
              <a:buSzPts val="2800"/>
              <a:buNone/>
            </a:pPr>
            <a:r>
              <a:rPr lang="en-US" sz="1600">
                <a:latin typeface="Calibri"/>
                <a:ea typeface="Calibri"/>
                <a:cs typeface="Calibri"/>
                <a:sym typeface="Calibri"/>
              </a:rPr>
              <a:t>Fuentespina, Jane</a:t>
            </a:r>
            <a:endParaRPr sz="1600">
              <a:solidFill>
                <a:schemeClr val="dk1"/>
              </a:solidFill>
              <a:latin typeface="Calibri"/>
              <a:ea typeface="Calibri"/>
              <a:cs typeface="Calibri"/>
              <a:sym typeface="Calibri"/>
            </a:endParaRPr>
          </a:p>
        </p:txBody>
      </p:sp>
      <p:cxnSp>
        <p:nvCxnSpPr>
          <p:cNvPr id="62" name="Google Shape;62;p1"/>
          <p:cNvCxnSpPr/>
          <p:nvPr/>
        </p:nvCxnSpPr>
        <p:spPr>
          <a:xfrm>
            <a:off x="868680" y="2493698"/>
            <a:ext cx="740664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g10ea5e809bc_1_64"/>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135" name="Google Shape;135;g10ea5e809bc_1_64"/>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36" name="Google Shape;136;g10ea5e809bc_1_64"/>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10ea5e809bc_1_64"/>
          <p:cNvSpPr txBox="1"/>
          <p:nvPr>
            <p:ph type="title"/>
          </p:nvPr>
        </p:nvSpPr>
        <p:spPr>
          <a:xfrm>
            <a:off x="447600" y="457200"/>
            <a:ext cx="8248800" cy="44004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b="1" lang="en-US" sz="3000">
                <a:solidFill>
                  <a:srgbClr val="000000"/>
                </a:solidFill>
              </a:rPr>
              <a:t> Scopes and Delimitations</a:t>
            </a:r>
            <a:endParaRPr b="1" sz="3000"/>
          </a:p>
          <a:p>
            <a:pPr indent="-342900" lvl="0" marL="457200" rtl="0" algn="just">
              <a:lnSpc>
                <a:spcPct val="200000"/>
              </a:lnSpc>
              <a:spcBef>
                <a:spcPts val="0"/>
              </a:spcBef>
              <a:spcAft>
                <a:spcPts val="0"/>
              </a:spcAft>
              <a:buSzPts val="1800"/>
              <a:buChar char="➔"/>
            </a:pPr>
            <a:r>
              <a:rPr b="1" lang="en-US" sz="1800">
                <a:solidFill>
                  <a:srgbClr val="000000"/>
                </a:solidFill>
              </a:rPr>
              <a:t>Raspberry Pi</a:t>
            </a:r>
            <a:endParaRPr b="1" sz="1800">
              <a:solidFill>
                <a:srgbClr val="000000"/>
              </a:solidFill>
            </a:endParaRPr>
          </a:p>
          <a:p>
            <a:pPr indent="-342900" lvl="0" marL="457200" rtl="0" algn="just">
              <a:lnSpc>
                <a:spcPct val="200000"/>
              </a:lnSpc>
              <a:spcBef>
                <a:spcPts val="0"/>
              </a:spcBef>
              <a:spcAft>
                <a:spcPts val="0"/>
              </a:spcAft>
              <a:buClr>
                <a:srgbClr val="000000"/>
              </a:buClr>
              <a:buSzPts val="1800"/>
              <a:buChar char="➔"/>
            </a:pPr>
            <a:r>
              <a:rPr b="1" lang="en-US" sz="1800">
                <a:solidFill>
                  <a:srgbClr val="000000"/>
                </a:solidFill>
              </a:rPr>
              <a:t>Zigbee module interface</a:t>
            </a:r>
            <a:endParaRPr b="1" sz="1800">
              <a:solidFill>
                <a:srgbClr val="000000"/>
              </a:solidFill>
            </a:endParaRPr>
          </a:p>
          <a:p>
            <a:pPr indent="-342900" lvl="0" marL="457200" rtl="0" algn="just">
              <a:lnSpc>
                <a:spcPct val="200000"/>
              </a:lnSpc>
              <a:spcBef>
                <a:spcPts val="0"/>
              </a:spcBef>
              <a:spcAft>
                <a:spcPts val="0"/>
              </a:spcAft>
              <a:buSzPts val="1800"/>
              <a:buChar char="➔"/>
            </a:pPr>
            <a:r>
              <a:rPr b="1" lang="en-US" sz="1800">
                <a:solidFill>
                  <a:srgbClr val="000000"/>
                </a:solidFill>
              </a:rPr>
              <a:t> pH, temperature, and turbidity of the water </a:t>
            </a:r>
            <a:endParaRPr b="1" sz="1800"/>
          </a:p>
          <a:p>
            <a:pPr indent="-342900" lvl="0" marL="457200" rtl="0" algn="just">
              <a:lnSpc>
                <a:spcPct val="200000"/>
              </a:lnSpc>
              <a:spcBef>
                <a:spcPts val="0"/>
              </a:spcBef>
              <a:spcAft>
                <a:spcPts val="0"/>
              </a:spcAft>
              <a:buSzPts val="1800"/>
              <a:buChar char="➔"/>
            </a:pPr>
            <a:r>
              <a:rPr b="1" lang="en-US" sz="1800">
                <a:solidFill>
                  <a:srgbClr val="000000"/>
                </a:solidFill>
              </a:rPr>
              <a:t>Department of Environment and Natural Resources' (DENR) standard levels</a:t>
            </a:r>
            <a:endParaRPr b="1" sz="1800"/>
          </a:p>
          <a:p>
            <a:pPr indent="0" lvl="0" marL="457200" rtl="0" algn="ctr">
              <a:lnSpc>
                <a:spcPct val="150000"/>
              </a:lnSpc>
              <a:spcBef>
                <a:spcPts val="0"/>
              </a:spcBef>
              <a:spcAft>
                <a:spcPts val="0"/>
              </a:spcAft>
              <a:buNone/>
            </a:pPr>
            <a:r>
              <a:t/>
            </a:r>
            <a:endParaRPr b="1"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g10ea5e809bc_1_72"/>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143" name="Google Shape;143;g10ea5e809bc_1_72"/>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44" name="Google Shape;144;g10ea5e809bc_1_72"/>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10ea5e809bc_1_72"/>
          <p:cNvSpPr txBox="1"/>
          <p:nvPr>
            <p:ph type="title"/>
          </p:nvPr>
        </p:nvSpPr>
        <p:spPr>
          <a:xfrm>
            <a:off x="447600" y="457200"/>
            <a:ext cx="8248800" cy="44004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en-US" sz="3000">
                <a:solidFill>
                  <a:srgbClr val="000000"/>
                </a:solidFill>
              </a:rPr>
              <a:t> Definition of Terms</a:t>
            </a:r>
            <a:endParaRPr b="1" sz="3000"/>
          </a:p>
          <a:p>
            <a:pPr indent="457200" lvl="0" marL="457200" rtl="0" algn="just">
              <a:lnSpc>
                <a:spcPct val="200000"/>
              </a:lnSpc>
              <a:spcBef>
                <a:spcPts val="0"/>
              </a:spcBef>
              <a:spcAft>
                <a:spcPts val="0"/>
              </a:spcAft>
              <a:buNone/>
            </a:pPr>
            <a:r>
              <a:rPr b="1" lang="en-US" sz="1800">
                <a:solidFill>
                  <a:srgbClr val="000000"/>
                </a:solidFill>
              </a:rPr>
              <a:t>AQua 							Water Parameters</a:t>
            </a:r>
            <a:endParaRPr b="1" sz="1800">
              <a:solidFill>
                <a:srgbClr val="000000"/>
              </a:solidFill>
            </a:endParaRPr>
          </a:p>
          <a:p>
            <a:pPr indent="457200" lvl="0" marL="457200" rtl="0" algn="just">
              <a:lnSpc>
                <a:spcPct val="200000"/>
              </a:lnSpc>
              <a:spcBef>
                <a:spcPts val="0"/>
              </a:spcBef>
              <a:spcAft>
                <a:spcPts val="0"/>
              </a:spcAft>
              <a:buNone/>
            </a:pPr>
            <a:r>
              <a:rPr b="1" lang="en-US" sz="1800">
                <a:solidFill>
                  <a:srgbClr val="000000"/>
                </a:solidFill>
              </a:rPr>
              <a:t>Aquaculture						Water Pollution</a:t>
            </a:r>
            <a:endParaRPr b="1" sz="1800">
              <a:solidFill>
                <a:srgbClr val="000000"/>
              </a:solidFill>
            </a:endParaRPr>
          </a:p>
          <a:p>
            <a:pPr indent="457200" lvl="0" marL="457200" rtl="0" algn="just">
              <a:lnSpc>
                <a:spcPct val="200000"/>
              </a:lnSpc>
              <a:spcBef>
                <a:spcPts val="0"/>
              </a:spcBef>
              <a:spcAft>
                <a:spcPts val="0"/>
              </a:spcAft>
              <a:buNone/>
            </a:pPr>
            <a:r>
              <a:rPr b="1" lang="en-US" sz="1800">
                <a:solidFill>
                  <a:srgbClr val="000000"/>
                </a:solidFill>
              </a:rPr>
              <a:t> Fishkill							Water Quality</a:t>
            </a:r>
            <a:endParaRPr b="1" sz="1800"/>
          </a:p>
          <a:p>
            <a:pPr indent="457200" lvl="0" marL="457200" rtl="0" algn="just">
              <a:lnSpc>
                <a:spcPct val="200000"/>
              </a:lnSpc>
              <a:spcBef>
                <a:spcPts val="0"/>
              </a:spcBef>
              <a:spcAft>
                <a:spcPts val="0"/>
              </a:spcAft>
              <a:buNone/>
            </a:pPr>
            <a:r>
              <a:rPr b="1" lang="en-US" sz="1800">
                <a:solidFill>
                  <a:srgbClr val="000000"/>
                </a:solidFill>
              </a:rPr>
              <a:t>Raspberry Pi					Wireless Sensor Network</a:t>
            </a:r>
            <a:endParaRPr b="1" sz="1800">
              <a:solidFill>
                <a:srgbClr val="000000"/>
              </a:solidFill>
            </a:endParaRPr>
          </a:p>
          <a:p>
            <a:pPr indent="457200" lvl="0" marL="457200" rtl="0" algn="just">
              <a:lnSpc>
                <a:spcPct val="200000"/>
              </a:lnSpc>
              <a:spcBef>
                <a:spcPts val="0"/>
              </a:spcBef>
              <a:spcAft>
                <a:spcPts val="0"/>
              </a:spcAft>
              <a:buNone/>
            </a:pPr>
            <a:r>
              <a:rPr b="1" lang="en-US" sz="1800">
                <a:solidFill>
                  <a:srgbClr val="000000"/>
                </a:solidFill>
              </a:rPr>
              <a:t>Solar Energy					Zigbee Module</a:t>
            </a:r>
            <a:endParaRPr b="1" sz="1800">
              <a:solidFill>
                <a:srgbClr val="000000"/>
              </a:solidFill>
            </a:endParaRPr>
          </a:p>
          <a:p>
            <a:pPr indent="457200" lvl="0" marL="457200" rtl="0" algn="just">
              <a:lnSpc>
                <a:spcPct val="200000"/>
              </a:lnSpc>
              <a:spcBef>
                <a:spcPts val="0"/>
              </a:spcBef>
              <a:spcAft>
                <a:spcPts val="0"/>
              </a:spcAft>
              <a:buNone/>
            </a:pPr>
            <a:r>
              <a:rPr b="1" lang="en-US" sz="1800">
                <a:solidFill>
                  <a:srgbClr val="000000"/>
                </a:solidFill>
              </a:rPr>
              <a:t>ThingSpeak</a:t>
            </a:r>
            <a:endParaRPr b="1" sz="1800">
              <a:solidFill>
                <a:srgbClr val="000000"/>
              </a:solidFill>
            </a:endParaRPr>
          </a:p>
          <a:p>
            <a:pPr indent="0" lvl="0" marL="457200" rtl="0" algn="just">
              <a:lnSpc>
                <a:spcPct val="200000"/>
              </a:lnSpc>
              <a:spcBef>
                <a:spcPts val="0"/>
              </a:spcBef>
              <a:spcAft>
                <a:spcPts val="0"/>
              </a:spcAft>
              <a:buNone/>
            </a:pPr>
            <a:r>
              <a:t/>
            </a:r>
            <a:endParaRPr b="1" sz="1800">
              <a:solidFill>
                <a:srgbClr val="000000"/>
              </a:solidFill>
            </a:endParaRPr>
          </a:p>
          <a:p>
            <a:pPr indent="0" lvl="0" marL="457200" rtl="0" algn="ctr">
              <a:lnSpc>
                <a:spcPct val="150000"/>
              </a:lnSpc>
              <a:spcBef>
                <a:spcPts val="0"/>
              </a:spcBef>
              <a:spcAft>
                <a:spcPts val="0"/>
              </a:spcAft>
              <a:buNone/>
            </a:pPr>
            <a:r>
              <a:t/>
            </a:r>
            <a:endParaRPr b="1"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descr="Lake Seloton, South Cotabato" id="150" name="Google Shape;150;g10ea5e809bc_2_54"/>
          <p:cNvPicPr preferRelativeResize="0"/>
          <p:nvPr/>
        </p:nvPicPr>
        <p:blipFill rotWithShape="1">
          <a:blip r:embed="rId3">
            <a:alphaModFix/>
          </a:blip>
          <a:srcRect b="0" l="0" r="0" t="0"/>
          <a:stretch/>
        </p:blipFill>
        <p:spPr>
          <a:xfrm>
            <a:off x="-179368" y="-220182"/>
            <a:ext cx="4592873" cy="5548086"/>
          </a:xfrm>
          <a:prstGeom prst="rect">
            <a:avLst/>
          </a:prstGeom>
          <a:noFill/>
          <a:ln>
            <a:noFill/>
          </a:ln>
        </p:spPr>
      </p:pic>
      <p:sp>
        <p:nvSpPr>
          <p:cNvPr id="151" name="Google Shape;151;g10ea5e809bc_2_54"/>
          <p:cNvSpPr txBox="1"/>
          <p:nvPr>
            <p:ph type="title"/>
          </p:nvPr>
        </p:nvSpPr>
        <p:spPr>
          <a:xfrm>
            <a:off x="4632475" y="1886475"/>
            <a:ext cx="3423600" cy="1003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a:t>Related Literatures</a:t>
            </a:r>
            <a:endParaRPr/>
          </a:p>
        </p:txBody>
      </p:sp>
      <p:sp>
        <p:nvSpPr>
          <p:cNvPr id="152" name="Google Shape;152;g10ea5e809bc_2_54"/>
          <p:cNvSpPr/>
          <p:nvPr/>
        </p:nvSpPr>
        <p:spPr>
          <a:xfrm>
            <a:off x="-187274" y="-219456"/>
            <a:ext cx="4600800" cy="55482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cxnSp>
        <p:nvCxnSpPr>
          <p:cNvPr id="153" name="Google Shape;153;g10ea5e809bc_2_54"/>
          <p:cNvCxnSpPr/>
          <p:nvPr/>
        </p:nvCxnSpPr>
        <p:spPr>
          <a:xfrm>
            <a:off x="7272848" y="2920881"/>
            <a:ext cx="6471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descr="Lake Seloton, South Cotabato" id="158" name="Google Shape;158;g10ea5e809bc_0_104"/>
          <p:cNvPicPr preferRelativeResize="0"/>
          <p:nvPr/>
        </p:nvPicPr>
        <p:blipFill rotWithShape="1">
          <a:blip r:embed="rId3">
            <a:alphaModFix/>
          </a:blip>
          <a:srcRect b="0" l="0" r="0" t="0"/>
          <a:stretch/>
        </p:blipFill>
        <p:spPr>
          <a:xfrm>
            <a:off x="-179368" y="-220182"/>
            <a:ext cx="4592873" cy="5548086"/>
          </a:xfrm>
          <a:prstGeom prst="rect">
            <a:avLst/>
          </a:prstGeom>
          <a:noFill/>
          <a:ln>
            <a:noFill/>
          </a:ln>
        </p:spPr>
      </p:pic>
      <p:sp>
        <p:nvSpPr>
          <p:cNvPr id="159" name="Google Shape;159;g10ea5e809bc_0_104"/>
          <p:cNvSpPr txBox="1"/>
          <p:nvPr>
            <p:ph type="title"/>
          </p:nvPr>
        </p:nvSpPr>
        <p:spPr>
          <a:xfrm>
            <a:off x="4632475" y="1886475"/>
            <a:ext cx="3423600" cy="1003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a:t>Related Literatures</a:t>
            </a:r>
            <a:endParaRPr/>
          </a:p>
        </p:txBody>
      </p:sp>
      <p:sp>
        <p:nvSpPr>
          <p:cNvPr id="160" name="Google Shape;160;g10ea5e809bc_0_104"/>
          <p:cNvSpPr/>
          <p:nvPr/>
        </p:nvSpPr>
        <p:spPr>
          <a:xfrm>
            <a:off x="-187274" y="-219456"/>
            <a:ext cx="4600800" cy="55482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cxnSp>
        <p:nvCxnSpPr>
          <p:cNvPr id="161" name="Google Shape;161;g10ea5e809bc_0_104"/>
          <p:cNvCxnSpPr/>
          <p:nvPr/>
        </p:nvCxnSpPr>
        <p:spPr>
          <a:xfrm>
            <a:off x="7272848" y="2920881"/>
            <a:ext cx="647100" cy="0"/>
          </a:xfrm>
          <a:prstGeom prst="straightConnector1">
            <a:avLst/>
          </a:prstGeom>
          <a:noFill/>
          <a:ln cap="flat" cmpd="sng" w="19050">
            <a:solidFill>
              <a:schemeClr val="dk1"/>
            </a:solidFill>
            <a:prstDash val="solid"/>
            <a:round/>
            <a:headEnd len="sm" w="sm" type="none"/>
            <a:tailEnd len="sm" w="sm" type="none"/>
          </a:ln>
        </p:spPr>
      </p:cxnSp>
      <p:sp>
        <p:nvSpPr>
          <p:cNvPr id="162" name="Google Shape;162;g10ea5e809bc_0_104"/>
          <p:cNvSpPr txBox="1"/>
          <p:nvPr>
            <p:ph type="title"/>
          </p:nvPr>
        </p:nvSpPr>
        <p:spPr>
          <a:xfrm>
            <a:off x="299925" y="843225"/>
            <a:ext cx="3423600" cy="3090000"/>
          </a:xfrm>
          <a:prstGeom prst="rect">
            <a:avLst/>
          </a:prstGeom>
          <a:no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b="1" lang="en-US"/>
              <a:t>Aquaculture</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descr="Lake Seloton, South Cotabato" id="167" name="Google Shape;167;g10ea5e809bc_2_88"/>
          <p:cNvPicPr preferRelativeResize="0"/>
          <p:nvPr/>
        </p:nvPicPr>
        <p:blipFill rotWithShape="1">
          <a:blip r:embed="rId3">
            <a:alphaModFix/>
          </a:blip>
          <a:srcRect b="0" l="0" r="0" t="0"/>
          <a:stretch/>
        </p:blipFill>
        <p:spPr>
          <a:xfrm>
            <a:off x="-179368" y="-220182"/>
            <a:ext cx="4592873" cy="5548086"/>
          </a:xfrm>
          <a:prstGeom prst="rect">
            <a:avLst/>
          </a:prstGeom>
          <a:noFill/>
          <a:ln>
            <a:noFill/>
          </a:ln>
        </p:spPr>
      </p:pic>
      <p:sp>
        <p:nvSpPr>
          <p:cNvPr id="168" name="Google Shape;168;g10ea5e809bc_2_88"/>
          <p:cNvSpPr txBox="1"/>
          <p:nvPr>
            <p:ph type="title"/>
          </p:nvPr>
        </p:nvSpPr>
        <p:spPr>
          <a:xfrm>
            <a:off x="4632475" y="1886475"/>
            <a:ext cx="3423600" cy="1003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a:t>Related Literatures</a:t>
            </a:r>
            <a:endParaRPr/>
          </a:p>
        </p:txBody>
      </p:sp>
      <p:sp>
        <p:nvSpPr>
          <p:cNvPr id="169" name="Google Shape;169;g10ea5e809bc_2_88"/>
          <p:cNvSpPr/>
          <p:nvPr/>
        </p:nvSpPr>
        <p:spPr>
          <a:xfrm>
            <a:off x="-187274" y="-219456"/>
            <a:ext cx="4600800" cy="55482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cxnSp>
        <p:nvCxnSpPr>
          <p:cNvPr id="170" name="Google Shape;170;g10ea5e809bc_2_88"/>
          <p:cNvCxnSpPr/>
          <p:nvPr/>
        </p:nvCxnSpPr>
        <p:spPr>
          <a:xfrm>
            <a:off x="7272848" y="2920881"/>
            <a:ext cx="647100" cy="0"/>
          </a:xfrm>
          <a:prstGeom prst="straightConnector1">
            <a:avLst/>
          </a:prstGeom>
          <a:noFill/>
          <a:ln cap="flat" cmpd="sng" w="19050">
            <a:solidFill>
              <a:schemeClr val="dk1"/>
            </a:solidFill>
            <a:prstDash val="solid"/>
            <a:round/>
            <a:headEnd len="sm" w="sm" type="none"/>
            <a:tailEnd len="sm" w="sm" type="none"/>
          </a:ln>
        </p:spPr>
      </p:cxnSp>
      <p:sp>
        <p:nvSpPr>
          <p:cNvPr id="171" name="Google Shape;171;g10ea5e809bc_2_88"/>
          <p:cNvSpPr txBox="1"/>
          <p:nvPr>
            <p:ph type="title"/>
          </p:nvPr>
        </p:nvSpPr>
        <p:spPr>
          <a:xfrm>
            <a:off x="299925" y="843225"/>
            <a:ext cx="3423600" cy="3090000"/>
          </a:xfrm>
          <a:prstGeom prst="rect">
            <a:avLst/>
          </a:prstGeom>
          <a:no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b="1" lang="en-US"/>
              <a:t>Fish Kills</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descr="Lake Seloton, South Cotabato" id="176" name="Google Shape;176;g10ea5e809bc_2_70"/>
          <p:cNvPicPr preferRelativeResize="0"/>
          <p:nvPr/>
        </p:nvPicPr>
        <p:blipFill rotWithShape="1">
          <a:blip r:embed="rId3">
            <a:alphaModFix/>
          </a:blip>
          <a:srcRect b="0" l="0" r="0" t="0"/>
          <a:stretch/>
        </p:blipFill>
        <p:spPr>
          <a:xfrm>
            <a:off x="-179368" y="-220182"/>
            <a:ext cx="4592873" cy="5548086"/>
          </a:xfrm>
          <a:prstGeom prst="rect">
            <a:avLst/>
          </a:prstGeom>
          <a:noFill/>
          <a:ln>
            <a:noFill/>
          </a:ln>
        </p:spPr>
      </p:pic>
      <p:sp>
        <p:nvSpPr>
          <p:cNvPr id="177" name="Google Shape;177;g10ea5e809bc_2_70"/>
          <p:cNvSpPr txBox="1"/>
          <p:nvPr>
            <p:ph type="title"/>
          </p:nvPr>
        </p:nvSpPr>
        <p:spPr>
          <a:xfrm>
            <a:off x="4632475" y="1886475"/>
            <a:ext cx="3423600" cy="1003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a:t>Related Literatures</a:t>
            </a:r>
            <a:endParaRPr/>
          </a:p>
        </p:txBody>
      </p:sp>
      <p:sp>
        <p:nvSpPr>
          <p:cNvPr id="178" name="Google Shape;178;g10ea5e809bc_2_70"/>
          <p:cNvSpPr/>
          <p:nvPr/>
        </p:nvSpPr>
        <p:spPr>
          <a:xfrm>
            <a:off x="-187274" y="-219456"/>
            <a:ext cx="4600800" cy="55482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cxnSp>
        <p:nvCxnSpPr>
          <p:cNvPr id="179" name="Google Shape;179;g10ea5e809bc_2_70"/>
          <p:cNvCxnSpPr/>
          <p:nvPr/>
        </p:nvCxnSpPr>
        <p:spPr>
          <a:xfrm>
            <a:off x="7272848" y="2920881"/>
            <a:ext cx="647100" cy="0"/>
          </a:xfrm>
          <a:prstGeom prst="straightConnector1">
            <a:avLst/>
          </a:prstGeom>
          <a:noFill/>
          <a:ln cap="flat" cmpd="sng" w="19050">
            <a:solidFill>
              <a:schemeClr val="dk1"/>
            </a:solidFill>
            <a:prstDash val="solid"/>
            <a:round/>
            <a:headEnd len="sm" w="sm" type="none"/>
            <a:tailEnd len="sm" w="sm" type="none"/>
          </a:ln>
        </p:spPr>
      </p:cxnSp>
      <p:sp>
        <p:nvSpPr>
          <p:cNvPr id="180" name="Google Shape;180;g10ea5e809bc_2_70"/>
          <p:cNvSpPr txBox="1"/>
          <p:nvPr>
            <p:ph type="title"/>
          </p:nvPr>
        </p:nvSpPr>
        <p:spPr>
          <a:xfrm>
            <a:off x="299925" y="843225"/>
            <a:ext cx="3423600" cy="3090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US"/>
              <a:t>Water Parameters</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descr="Lake Seloton, South Cotabato" id="185" name="Google Shape;185;g10ea5e809bc_2_79"/>
          <p:cNvPicPr preferRelativeResize="0"/>
          <p:nvPr/>
        </p:nvPicPr>
        <p:blipFill rotWithShape="1">
          <a:blip r:embed="rId3">
            <a:alphaModFix/>
          </a:blip>
          <a:srcRect b="0" l="0" r="0" t="0"/>
          <a:stretch/>
        </p:blipFill>
        <p:spPr>
          <a:xfrm>
            <a:off x="-179368" y="-220182"/>
            <a:ext cx="4592873" cy="5548086"/>
          </a:xfrm>
          <a:prstGeom prst="rect">
            <a:avLst/>
          </a:prstGeom>
          <a:noFill/>
          <a:ln>
            <a:noFill/>
          </a:ln>
        </p:spPr>
      </p:pic>
      <p:sp>
        <p:nvSpPr>
          <p:cNvPr id="186" name="Google Shape;186;g10ea5e809bc_2_79"/>
          <p:cNvSpPr txBox="1"/>
          <p:nvPr>
            <p:ph type="title"/>
          </p:nvPr>
        </p:nvSpPr>
        <p:spPr>
          <a:xfrm>
            <a:off x="4632475" y="1886475"/>
            <a:ext cx="3423600" cy="1003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a:t>Related Literatures</a:t>
            </a:r>
            <a:endParaRPr/>
          </a:p>
        </p:txBody>
      </p:sp>
      <p:sp>
        <p:nvSpPr>
          <p:cNvPr id="187" name="Google Shape;187;g10ea5e809bc_2_79"/>
          <p:cNvSpPr/>
          <p:nvPr/>
        </p:nvSpPr>
        <p:spPr>
          <a:xfrm>
            <a:off x="-187274" y="-219456"/>
            <a:ext cx="4600800" cy="55482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cxnSp>
        <p:nvCxnSpPr>
          <p:cNvPr id="188" name="Google Shape;188;g10ea5e809bc_2_79"/>
          <p:cNvCxnSpPr/>
          <p:nvPr/>
        </p:nvCxnSpPr>
        <p:spPr>
          <a:xfrm>
            <a:off x="7272848" y="2920881"/>
            <a:ext cx="647100" cy="0"/>
          </a:xfrm>
          <a:prstGeom prst="straightConnector1">
            <a:avLst/>
          </a:prstGeom>
          <a:noFill/>
          <a:ln cap="flat" cmpd="sng" w="19050">
            <a:solidFill>
              <a:schemeClr val="dk1"/>
            </a:solidFill>
            <a:prstDash val="solid"/>
            <a:round/>
            <a:headEnd len="sm" w="sm" type="none"/>
            <a:tailEnd len="sm" w="sm" type="none"/>
          </a:ln>
        </p:spPr>
      </p:cxnSp>
      <p:sp>
        <p:nvSpPr>
          <p:cNvPr id="189" name="Google Shape;189;g10ea5e809bc_2_79"/>
          <p:cNvSpPr txBox="1"/>
          <p:nvPr>
            <p:ph type="title"/>
          </p:nvPr>
        </p:nvSpPr>
        <p:spPr>
          <a:xfrm>
            <a:off x="401325" y="843225"/>
            <a:ext cx="3423600" cy="3090000"/>
          </a:xfrm>
          <a:prstGeom prst="rect">
            <a:avLst/>
          </a:prstGeom>
          <a:no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b="1" lang="en-US"/>
              <a:t>Wireless Network System Technology</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descr="Lake Seloton, South Cotabato" id="194" name="Google Shape;194;p7"/>
          <p:cNvPicPr preferRelativeResize="0"/>
          <p:nvPr/>
        </p:nvPicPr>
        <p:blipFill rotWithShape="1">
          <a:blip r:embed="rId3">
            <a:alphaModFix/>
          </a:blip>
          <a:srcRect b="0" l="0" r="0" t="0"/>
          <a:stretch/>
        </p:blipFill>
        <p:spPr>
          <a:xfrm>
            <a:off x="-179368" y="-220182"/>
            <a:ext cx="4592872" cy="5548086"/>
          </a:xfrm>
          <a:prstGeom prst="rect">
            <a:avLst/>
          </a:prstGeom>
          <a:noFill/>
          <a:ln>
            <a:noFill/>
          </a:ln>
        </p:spPr>
      </p:pic>
      <p:sp>
        <p:nvSpPr>
          <p:cNvPr id="195" name="Google Shape;195;p7"/>
          <p:cNvSpPr txBox="1"/>
          <p:nvPr>
            <p:ph type="title"/>
          </p:nvPr>
        </p:nvSpPr>
        <p:spPr>
          <a:xfrm>
            <a:off x="4632475" y="1886475"/>
            <a:ext cx="3423600" cy="1003617"/>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a:t>Related Studies</a:t>
            </a:r>
            <a:endParaRPr/>
          </a:p>
        </p:txBody>
      </p:sp>
      <p:sp>
        <p:nvSpPr>
          <p:cNvPr id="196" name="Google Shape;196;p7"/>
          <p:cNvSpPr/>
          <p:nvPr/>
        </p:nvSpPr>
        <p:spPr>
          <a:xfrm>
            <a:off x="-187274" y="-219456"/>
            <a:ext cx="4600778" cy="5548078"/>
          </a:xfrm>
          <a:prstGeom prst="rect">
            <a:avLst/>
          </a:prstGeom>
          <a:solidFill>
            <a:srgbClr val="E5E5DB">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cxnSp>
        <p:nvCxnSpPr>
          <p:cNvPr id="197" name="Google Shape;197;p7"/>
          <p:cNvCxnSpPr/>
          <p:nvPr/>
        </p:nvCxnSpPr>
        <p:spPr>
          <a:xfrm>
            <a:off x="7272848" y="2920881"/>
            <a:ext cx="6471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g10ea5e809bc_0_11"/>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203" name="Google Shape;203;g10ea5e809bc_0_11"/>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04" name="Google Shape;204;g10ea5e809bc_0_11"/>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g10ea5e809bc_0_11"/>
          <p:cNvPicPr preferRelativeResize="0"/>
          <p:nvPr/>
        </p:nvPicPr>
        <p:blipFill rotWithShape="1">
          <a:blip r:embed="rId4">
            <a:alphaModFix/>
          </a:blip>
          <a:srcRect b="21269" l="27311" r="27206" t="29847"/>
          <a:stretch/>
        </p:blipFill>
        <p:spPr>
          <a:xfrm>
            <a:off x="1571725" y="835299"/>
            <a:ext cx="6000551" cy="3625801"/>
          </a:xfrm>
          <a:prstGeom prst="rect">
            <a:avLst/>
          </a:prstGeom>
          <a:noFill/>
          <a:ln>
            <a:noFill/>
          </a:ln>
        </p:spPr>
      </p:pic>
      <p:sp>
        <p:nvSpPr>
          <p:cNvPr id="206" name="Google Shape;206;g10ea5e809bc_0_11"/>
          <p:cNvSpPr txBox="1"/>
          <p:nvPr>
            <p:ph idx="4294967295" type="subTitle"/>
          </p:nvPr>
        </p:nvSpPr>
        <p:spPr>
          <a:xfrm>
            <a:off x="537000" y="4461103"/>
            <a:ext cx="8070000" cy="311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500"/>
              </a:spcAft>
              <a:buSzPts val="1400"/>
              <a:buNone/>
            </a:pPr>
            <a:r>
              <a:rPr b="1" lang="en-US">
                <a:latin typeface="Calibri"/>
                <a:ea typeface="Calibri"/>
                <a:cs typeface="Calibri"/>
                <a:sym typeface="Calibri"/>
              </a:rPr>
              <a:t>DOI: 10.20319/mijst.2020.63.5871</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g10ea5e809bc_0_22"/>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212" name="Google Shape;212;g10ea5e809bc_0_22"/>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13" name="Google Shape;213;g10ea5e809bc_0_22"/>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10ea5e809bc_0_22"/>
          <p:cNvSpPr txBox="1"/>
          <p:nvPr>
            <p:ph type="title"/>
          </p:nvPr>
        </p:nvSpPr>
        <p:spPr>
          <a:xfrm>
            <a:off x="1094500" y="1276750"/>
            <a:ext cx="7047600" cy="2742900"/>
          </a:xfrm>
          <a:prstGeom prst="rect">
            <a:avLst/>
          </a:prstGeom>
          <a:noFill/>
          <a:ln>
            <a:noFill/>
          </a:ln>
        </p:spPr>
        <p:txBody>
          <a:bodyPr anchorCtr="0" anchor="t" bIns="91425" lIns="91425" spcFirstLastPara="1" rIns="91425" wrap="square" tIns="91425">
            <a:noAutofit/>
          </a:bodyPr>
          <a:lstStyle/>
          <a:p>
            <a:pPr indent="-400050" lvl="0" marL="457200" rtl="0" algn="ctr">
              <a:lnSpc>
                <a:spcPct val="150000"/>
              </a:lnSpc>
              <a:spcBef>
                <a:spcPts val="0"/>
              </a:spcBef>
              <a:spcAft>
                <a:spcPts val="0"/>
              </a:spcAft>
              <a:buSzPts val="2700"/>
              <a:buChar char="➔"/>
            </a:pPr>
            <a:r>
              <a:rPr b="1" lang="en-US"/>
              <a:t>Safe drinking water</a:t>
            </a:r>
            <a:endParaRPr b="1"/>
          </a:p>
          <a:p>
            <a:pPr indent="-400050" lvl="0" marL="457200" rtl="0" algn="ctr">
              <a:lnSpc>
                <a:spcPct val="150000"/>
              </a:lnSpc>
              <a:spcBef>
                <a:spcPts val="0"/>
              </a:spcBef>
              <a:spcAft>
                <a:spcPts val="0"/>
              </a:spcAft>
              <a:buSzPts val="2700"/>
              <a:buChar char="➔"/>
            </a:pPr>
            <a:r>
              <a:rPr b="1" lang="en-US"/>
              <a:t>TDS, </a:t>
            </a:r>
            <a:r>
              <a:rPr b="1" lang="en-US"/>
              <a:t>ph, turbidity</a:t>
            </a:r>
            <a:endParaRPr b="1"/>
          </a:p>
          <a:p>
            <a:pPr indent="-400050" lvl="0" marL="457200" rtl="0" algn="ctr">
              <a:lnSpc>
                <a:spcPct val="150000"/>
              </a:lnSpc>
              <a:spcBef>
                <a:spcPts val="0"/>
              </a:spcBef>
              <a:spcAft>
                <a:spcPts val="0"/>
              </a:spcAft>
              <a:buSzPts val="2700"/>
              <a:buChar char="➔"/>
            </a:pPr>
            <a:r>
              <a:rPr b="1" lang="en-US"/>
              <a:t>GSM module</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6"/>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68" name="Google Shape;68;p6"/>
          <p:cNvSpPr/>
          <p:nvPr/>
        </p:nvSpPr>
        <p:spPr>
          <a:xfrm>
            <a:off x="150" y="100"/>
            <a:ext cx="9144000" cy="5143500"/>
          </a:xfrm>
          <a:prstGeom prst="rect">
            <a:avLst/>
          </a:prstGeom>
          <a:solidFill>
            <a:srgbClr val="E5E5DB">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9" name="Google Shape;69;p6"/>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endParaRPr>
          </a:p>
        </p:txBody>
      </p:sp>
      <p:sp>
        <p:nvSpPr>
          <p:cNvPr id="70" name="Google Shape;70;p6"/>
          <p:cNvSpPr txBox="1"/>
          <p:nvPr/>
        </p:nvSpPr>
        <p:spPr>
          <a:xfrm>
            <a:off x="420950" y="539350"/>
            <a:ext cx="8287500" cy="720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latin typeface="Prata"/>
                <a:ea typeface="Prata"/>
                <a:cs typeface="Prata"/>
                <a:sym typeface="Prata"/>
              </a:rPr>
              <a:t>Introduction</a:t>
            </a:r>
            <a:endParaRPr b="1" sz="2400">
              <a:latin typeface="Prata"/>
              <a:ea typeface="Prata"/>
              <a:cs typeface="Prata"/>
              <a:sym typeface="Prata"/>
            </a:endParaRPr>
          </a:p>
          <a:p>
            <a:pPr indent="0" lvl="0" marL="0" rtl="0" algn="ctr">
              <a:spcBef>
                <a:spcPts val="0"/>
              </a:spcBef>
              <a:spcAft>
                <a:spcPts val="0"/>
              </a:spcAft>
              <a:buNone/>
            </a:pPr>
            <a:r>
              <a:t/>
            </a:r>
            <a:endParaRPr b="1" sz="2400">
              <a:latin typeface="Prata"/>
              <a:ea typeface="Prata"/>
              <a:cs typeface="Prata"/>
              <a:sym typeface="Prata"/>
            </a:endParaRPr>
          </a:p>
          <a:p>
            <a:pPr indent="0" lvl="0" marL="0" rtl="0" algn="just">
              <a:lnSpc>
                <a:spcPct val="150000"/>
              </a:lnSpc>
              <a:spcBef>
                <a:spcPts val="0"/>
              </a:spcBef>
              <a:spcAft>
                <a:spcPts val="0"/>
              </a:spcAft>
              <a:buClr>
                <a:srgbClr val="000000"/>
              </a:buClr>
              <a:buSzPts val="1400"/>
              <a:buFont typeface="Arial"/>
              <a:buNone/>
            </a:pPr>
            <a:r>
              <a:rPr b="1" lang="en-US" sz="1800">
                <a:solidFill>
                  <a:schemeClr val="dk1"/>
                </a:solidFill>
                <a:latin typeface="Calibri"/>
                <a:ea typeface="Calibri"/>
                <a:cs typeface="Calibri"/>
                <a:sym typeface="Calibri"/>
              </a:rPr>
              <a:t>Aquaculture</a:t>
            </a:r>
            <a:endParaRPr b="1" sz="1800">
              <a:solidFill>
                <a:schemeClr val="dk1"/>
              </a:solidFill>
              <a:latin typeface="Calibri"/>
              <a:ea typeface="Calibri"/>
              <a:cs typeface="Calibri"/>
              <a:sym typeface="Calibri"/>
            </a:endParaRPr>
          </a:p>
          <a:p>
            <a:pPr indent="-342900" lvl="0" marL="457200" rtl="0" algn="just">
              <a:lnSpc>
                <a:spcPct val="150000"/>
              </a:lnSpc>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Globally </a:t>
            </a:r>
            <a:r>
              <a:rPr lang="en-US" sz="1800">
                <a:solidFill>
                  <a:schemeClr val="dk1"/>
                </a:solidFill>
                <a:latin typeface="Calibri"/>
                <a:ea typeface="Calibri"/>
                <a:cs typeface="Calibri"/>
                <a:sym typeface="Calibri"/>
              </a:rPr>
              <a:t>- 179 million metric tons of fish were produced, of which 82 million were produced by aquaculture (FAO, 2020).</a:t>
            </a:r>
            <a:endParaRPr sz="1800">
              <a:solidFill>
                <a:schemeClr val="dk1"/>
              </a:solidFill>
              <a:latin typeface="Calibri"/>
              <a:ea typeface="Calibri"/>
              <a:cs typeface="Calibri"/>
              <a:sym typeface="Calibri"/>
            </a:endParaRPr>
          </a:p>
          <a:p>
            <a:pPr indent="-342900" lvl="0" marL="457200" rtl="0" algn="just">
              <a:lnSpc>
                <a:spcPct val="150000"/>
              </a:lnSpc>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Philippines - </a:t>
            </a:r>
            <a:r>
              <a:rPr lang="en-US" sz="1800">
                <a:solidFill>
                  <a:schemeClr val="dk1"/>
                </a:solidFill>
                <a:latin typeface="Calibri"/>
                <a:ea typeface="Calibri"/>
                <a:cs typeface="Calibri"/>
                <a:sym typeface="Calibri"/>
              </a:rPr>
              <a:t>525.24 thousand metric tons volume of harvest</a:t>
            </a:r>
            <a:endParaRPr sz="1800">
              <a:solidFill>
                <a:schemeClr val="dk1"/>
              </a:solidFill>
              <a:latin typeface="Calibri"/>
              <a:ea typeface="Calibri"/>
              <a:cs typeface="Calibri"/>
              <a:sym typeface="Calibri"/>
            </a:endParaRPr>
          </a:p>
          <a:p>
            <a:pPr indent="-171450" lvl="0" marL="1543050" rtl="0" algn="just">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decreased by 0.2% from the 526.05 thousand metric tons (PSA, 2021).</a:t>
            </a:r>
            <a:endParaRPr sz="1800">
              <a:solidFill>
                <a:schemeClr val="dk1"/>
              </a:solidFill>
              <a:latin typeface="Calibri"/>
              <a:ea typeface="Calibri"/>
              <a:cs typeface="Calibri"/>
              <a:sym typeface="Calibri"/>
            </a:endParaRPr>
          </a:p>
          <a:p>
            <a:pPr indent="-342900" lvl="0" marL="457200" rtl="0" algn="just">
              <a:lnSpc>
                <a:spcPct val="150000"/>
              </a:lnSpc>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Mindanao </a:t>
            </a:r>
            <a:r>
              <a:rPr lang="en-US" sz="1800">
                <a:solidFill>
                  <a:schemeClr val="dk1"/>
                </a:solidFill>
                <a:latin typeface="Calibri"/>
                <a:ea typeface="Calibri"/>
                <a:cs typeface="Calibri"/>
                <a:sym typeface="Calibri"/>
              </a:rPr>
              <a:t>- about 2,869.78 metric tons were produced from aquaculture fisheries</a:t>
            </a:r>
            <a:endParaRPr sz="1800">
              <a:solidFill>
                <a:schemeClr val="dk1"/>
              </a:solidFill>
              <a:latin typeface="Calibri"/>
              <a:ea typeface="Calibri"/>
              <a:cs typeface="Calibri"/>
              <a:sym typeface="Calibri"/>
            </a:endParaRPr>
          </a:p>
          <a:p>
            <a:pPr indent="-228600" lvl="0" marL="1543050" rtl="0" algn="just">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15.2% lower compared to the catch of 3,382.20 metric tons (</a:t>
            </a:r>
            <a:r>
              <a:rPr lang="en-US" sz="1800" u="sng">
                <a:solidFill>
                  <a:schemeClr val="dk1"/>
                </a:solidFill>
                <a:latin typeface="Calibri"/>
                <a:ea typeface="Calibri"/>
                <a:cs typeface="Calibri"/>
                <a:sym typeface="Calibri"/>
                <a:hlinkClick>
                  <a:extLst>
                    <a:ext uri="{A12FA001-AC4F-418D-AE19-62706E023703}">
                      <ahyp:hlinkClr val="tx"/>
                    </a:ext>
                  </a:extLst>
                </a:hlinkClick>
              </a:rPr>
              <a:t>PSA-SOCCSKSARGEN, 2020</a:t>
            </a:r>
            <a:r>
              <a:rPr lang="en-US" sz="1800">
                <a:solidFill>
                  <a:schemeClr val="dk1"/>
                </a:solidFill>
                <a:latin typeface="Calibri"/>
                <a:ea typeface="Calibri"/>
                <a:cs typeface="Calibri"/>
                <a:sym typeface="Calibri"/>
              </a:rPr>
              <a:t>).</a:t>
            </a:r>
            <a:endParaRPr b="1" sz="1800">
              <a:solidFill>
                <a:schemeClr val="dk1"/>
              </a:solidFill>
              <a:latin typeface="Prata"/>
              <a:ea typeface="Prata"/>
              <a:cs typeface="Prata"/>
              <a:sym typeface="Prata"/>
            </a:endParaRPr>
          </a:p>
          <a:p>
            <a:pPr indent="0" lvl="0" marL="0" rtl="0" algn="ctr">
              <a:spcBef>
                <a:spcPts val="0"/>
              </a:spcBef>
              <a:spcAft>
                <a:spcPts val="0"/>
              </a:spcAft>
              <a:buNone/>
            </a:pPr>
            <a:r>
              <a:t/>
            </a:r>
            <a:endParaRPr b="1" sz="2400">
              <a:latin typeface="Prata"/>
              <a:ea typeface="Prata"/>
              <a:cs typeface="Prata"/>
              <a:sym typeface="Prata"/>
            </a:endParaRPr>
          </a:p>
          <a:p>
            <a:pPr indent="0" lvl="0" marL="0" rtl="0" algn="ctr">
              <a:spcBef>
                <a:spcPts val="0"/>
              </a:spcBef>
              <a:spcAft>
                <a:spcPts val="0"/>
              </a:spcAft>
              <a:buNone/>
            </a:pPr>
            <a:r>
              <a:t/>
            </a:r>
            <a:endParaRPr b="1" sz="2400">
              <a:latin typeface="Prata"/>
              <a:ea typeface="Prata"/>
              <a:cs typeface="Prata"/>
              <a:sym typeface="Prata"/>
            </a:endParaRPr>
          </a:p>
          <a:p>
            <a:pPr indent="0" lvl="0" marL="0" rtl="0" algn="ctr">
              <a:spcBef>
                <a:spcPts val="0"/>
              </a:spcBef>
              <a:spcAft>
                <a:spcPts val="0"/>
              </a:spcAft>
              <a:buNone/>
            </a:pPr>
            <a:r>
              <a:t/>
            </a:r>
            <a:endParaRPr b="1" sz="2400">
              <a:latin typeface="Prata"/>
              <a:ea typeface="Prata"/>
              <a:cs typeface="Prata"/>
              <a:sym typeface="Prata"/>
            </a:endParaRPr>
          </a:p>
          <a:p>
            <a:pPr indent="0" lvl="0" marL="0" rtl="0" algn="ctr">
              <a:spcBef>
                <a:spcPts val="0"/>
              </a:spcBef>
              <a:spcAft>
                <a:spcPts val="0"/>
              </a:spcAft>
              <a:buNone/>
            </a:pPr>
            <a:r>
              <a:t/>
            </a:r>
            <a:endParaRPr b="1" sz="2400">
              <a:latin typeface="Prata"/>
              <a:ea typeface="Prata"/>
              <a:cs typeface="Prata"/>
              <a:sym typeface="Prata"/>
            </a:endParaRPr>
          </a:p>
          <a:p>
            <a:pPr indent="0" lvl="0" marL="0" rtl="0" algn="ctr">
              <a:spcBef>
                <a:spcPts val="0"/>
              </a:spcBef>
              <a:spcAft>
                <a:spcPts val="0"/>
              </a:spcAft>
              <a:buNone/>
            </a:pPr>
            <a:r>
              <a:t/>
            </a:r>
            <a:endParaRPr b="1" sz="2400">
              <a:latin typeface="Prata"/>
              <a:ea typeface="Prata"/>
              <a:cs typeface="Prata"/>
              <a:sym typeface="Prata"/>
            </a:endParaRPr>
          </a:p>
          <a:p>
            <a:pPr indent="0" lvl="0" marL="0" rtl="0" algn="ctr">
              <a:spcBef>
                <a:spcPts val="0"/>
              </a:spcBef>
              <a:spcAft>
                <a:spcPts val="0"/>
              </a:spcAft>
              <a:buNone/>
            </a:pPr>
            <a:r>
              <a:t/>
            </a:r>
            <a:endParaRPr b="1" sz="2400">
              <a:latin typeface="Prata"/>
              <a:ea typeface="Prata"/>
              <a:cs typeface="Prata"/>
              <a:sym typeface="Prata"/>
            </a:endParaRPr>
          </a:p>
          <a:p>
            <a:pPr indent="0" lvl="0" marL="0" rtl="0" algn="ctr">
              <a:spcBef>
                <a:spcPts val="0"/>
              </a:spcBef>
              <a:spcAft>
                <a:spcPts val="0"/>
              </a:spcAft>
              <a:buNone/>
            </a:pPr>
            <a:r>
              <a:t/>
            </a:r>
            <a:endParaRPr b="1" sz="2400">
              <a:latin typeface="Prata"/>
              <a:ea typeface="Prata"/>
              <a:cs typeface="Prata"/>
              <a:sym typeface="Prata"/>
            </a:endParaRPr>
          </a:p>
          <a:p>
            <a:pPr indent="0" lvl="0" marL="0" rtl="0" algn="ctr">
              <a:spcBef>
                <a:spcPts val="0"/>
              </a:spcBef>
              <a:spcAft>
                <a:spcPts val="0"/>
              </a:spcAft>
              <a:buNone/>
            </a:pPr>
            <a:r>
              <a:t/>
            </a:r>
            <a:endParaRPr b="1" sz="2400">
              <a:latin typeface="Prata"/>
              <a:ea typeface="Prata"/>
              <a:cs typeface="Prata"/>
              <a:sym typeface="Prat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g10ea5e809bc_0_29"/>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220" name="Google Shape;220;g10ea5e809bc_0_29"/>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21" name="Google Shape;221;g10ea5e809bc_0_29"/>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10ea5e809bc_0_29"/>
          <p:cNvSpPr txBox="1"/>
          <p:nvPr>
            <p:ph idx="4294967295" type="subTitle"/>
          </p:nvPr>
        </p:nvSpPr>
        <p:spPr>
          <a:xfrm>
            <a:off x="537000" y="4461103"/>
            <a:ext cx="8070000" cy="311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500"/>
              </a:spcAft>
              <a:buSzPts val="1400"/>
              <a:buNone/>
            </a:pPr>
            <a:r>
              <a:rPr b="1" lang="en-US">
                <a:latin typeface="Calibri"/>
                <a:ea typeface="Calibri"/>
                <a:cs typeface="Calibri"/>
                <a:sym typeface="Calibri"/>
              </a:rPr>
              <a:t>ISBN: 978-1-7281-0167-5</a:t>
            </a:r>
            <a:endParaRPr b="1"/>
          </a:p>
        </p:txBody>
      </p:sp>
      <p:pic>
        <p:nvPicPr>
          <p:cNvPr id="223" name="Google Shape;223;g10ea5e809bc_0_29"/>
          <p:cNvPicPr preferRelativeResize="0"/>
          <p:nvPr/>
        </p:nvPicPr>
        <p:blipFill rotWithShape="1">
          <a:blip r:embed="rId4">
            <a:alphaModFix/>
          </a:blip>
          <a:srcRect b="43850" l="23772" r="24961" t="27849"/>
          <a:stretch/>
        </p:blipFill>
        <p:spPr>
          <a:xfrm>
            <a:off x="1571875" y="1637425"/>
            <a:ext cx="6000551" cy="186224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g10ea5e809bc_0_39"/>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229" name="Google Shape;229;g10ea5e809bc_0_39"/>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30" name="Google Shape;230;g10ea5e809bc_0_39"/>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g10ea5e809bc_0_39"/>
          <p:cNvSpPr txBox="1"/>
          <p:nvPr>
            <p:ph type="title"/>
          </p:nvPr>
        </p:nvSpPr>
        <p:spPr>
          <a:xfrm>
            <a:off x="983400" y="859900"/>
            <a:ext cx="7158600" cy="3541800"/>
          </a:xfrm>
          <a:prstGeom prst="rect">
            <a:avLst/>
          </a:prstGeom>
          <a:noFill/>
          <a:ln>
            <a:noFill/>
          </a:ln>
        </p:spPr>
        <p:txBody>
          <a:bodyPr anchorCtr="0" anchor="t" bIns="91425" lIns="91425" spcFirstLastPara="1" rIns="91425" wrap="square" tIns="91425">
            <a:noAutofit/>
          </a:bodyPr>
          <a:lstStyle/>
          <a:p>
            <a:pPr indent="-400050" lvl="0" marL="457200" rtl="0" algn="ctr">
              <a:lnSpc>
                <a:spcPct val="150000"/>
              </a:lnSpc>
              <a:spcBef>
                <a:spcPts val="0"/>
              </a:spcBef>
              <a:spcAft>
                <a:spcPts val="0"/>
              </a:spcAft>
              <a:buSzPts val="2700"/>
              <a:buChar char="➔"/>
            </a:pPr>
            <a:r>
              <a:rPr b="1" lang="en-US"/>
              <a:t>Smart City</a:t>
            </a:r>
            <a:endParaRPr b="1"/>
          </a:p>
          <a:p>
            <a:pPr indent="-400050" lvl="0" marL="457200" rtl="0" algn="ctr">
              <a:lnSpc>
                <a:spcPct val="150000"/>
              </a:lnSpc>
              <a:spcBef>
                <a:spcPts val="0"/>
              </a:spcBef>
              <a:spcAft>
                <a:spcPts val="0"/>
              </a:spcAft>
              <a:buSzPts val="2700"/>
              <a:buChar char="➔"/>
            </a:pPr>
            <a:r>
              <a:rPr b="1" lang="en-US"/>
              <a:t>Temperature, ph, turbidity, dissolved oxygen</a:t>
            </a:r>
            <a:endParaRPr b="1"/>
          </a:p>
          <a:p>
            <a:pPr indent="-400050" lvl="0" marL="457200" rtl="0" algn="ctr">
              <a:lnSpc>
                <a:spcPct val="150000"/>
              </a:lnSpc>
              <a:spcBef>
                <a:spcPts val="0"/>
              </a:spcBef>
              <a:spcAft>
                <a:spcPts val="0"/>
              </a:spcAft>
              <a:buSzPts val="2700"/>
              <a:buChar char="➔"/>
            </a:pPr>
            <a:r>
              <a:rPr b="1" lang="en-US"/>
              <a:t>LoRa module</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g10ea5e809bc_0_49"/>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237" name="Google Shape;237;g10ea5e809bc_0_49"/>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38" name="Google Shape;238;g10ea5e809bc_0_49"/>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g10ea5e809bc_0_49"/>
          <p:cNvSpPr txBox="1"/>
          <p:nvPr>
            <p:ph idx="4294967295" type="subTitle"/>
          </p:nvPr>
        </p:nvSpPr>
        <p:spPr>
          <a:xfrm>
            <a:off x="537000" y="4461103"/>
            <a:ext cx="8070000" cy="311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500"/>
              </a:spcAft>
              <a:buSzPts val="1400"/>
              <a:buNone/>
            </a:pPr>
            <a:r>
              <a:rPr b="1" lang="en-US">
                <a:latin typeface="Calibri"/>
                <a:ea typeface="Calibri"/>
                <a:cs typeface="Calibri"/>
                <a:sym typeface="Calibri"/>
              </a:rPr>
              <a:t>DOI</a:t>
            </a:r>
            <a:r>
              <a:rPr b="1" lang="en-US">
                <a:latin typeface="Calibri"/>
                <a:ea typeface="Calibri"/>
                <a:cs typeface="Calibri"/>
                <a:sym typeface="Calibri"/>
              </a:rPr>
              <a:t>: </a:t>
            </a:r>
            <a:r>
              <a:rPr b="1" lang="en-US">
                <a:latin typeface="Calibri"/>
                <a:ea typeface="Calibri"/>
                <a:cs typeface="Calibri"/>
                <a:sym typeface="Calibri"/>
              </a:rPr>
              <a:t>10.1109/ICECA.2018.8474715</a:t>
            </a:r>
            <a:endParaRPr b="1"/>
          </a:p>
        </p:txBody>
      </p:sp>
      <p:pic>
        <p:nvPicPr>
          <p:cNvPr id="240" name="Google Shape;240;g10ea5e809bc_0_49"/>
          <p:cNvPicPr preferRelativeResize="0"/>
          <p:nvPr/>
        </p:nvPicPr>
        <p:blipFill rotWithShape="1">
          <a:blip r:embed="rId4">
            <a:alphaModFix/>
          </a:blip>
          <a:srcRect b="49996" l="38289" r="18120" t="28339"/>
          <a:stretch/>
        </p:blipFill>
        <p:spPr>
          <a:xfrm>
            <a:off x="1571875" y="1629500"/>
            <a:ext cx="6000551" cy="167663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g10ea5e809bc_0_60"/>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246" name="Google Shape;246;g10ea5e809bc_0_60"/>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47" name="Google Shape;247;g10ea5e809bc_0_60"/>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g10ea5e809bc_0_60"/>
          <p:cNvSpPr txBox="1"/>
          <p:nvPr>
            <p:ph type="title"/>
          </p:nvPr>
        </p:nvSpPr>
        <p:spPr>
          <a:xfrm>
            <a:off x="983400" y="859900"/>
            <a:ext cx="7158600" cy="3541800"/>
          </a:xfrm>
          <a:prstGeom prst="rect">
            <a:avLst/>
          </a:prstGeom>
          <a:noFill/>
          <a:ln>
            <a:noFill/>
          </a:ln>
        </p:spPr>
        <p:txBody>
          <a:bodyPr anchorCtr="0" anchor="t" bIns="91425" lIns="91425" spcFirstLastPara="1" rIns="91425" wrap="square" tIns="91425">
            <a:noAutofit/>
          </a:bodyPr>
          <a:lstStyle/>
          <a:p>
            <a:pPr indent="-400050" lvl="0" marL="457200" rtl="0" algn="ctr">
              <a:lnSpc>
                <a:spcPct val="150000"/>
              </a:lnSpc>
              <a:spcBef>
                <a:spcPts val="0"/>
              </a:spcBef>
              <a:spcAft>
                <a:spcPts val="0"/>
              </a:spcAft>
              <a:buSzPts val="2700"/>
              <a:buChar char="➔"/>
            </a:pPr>
            <a:r>
              <a:rPr b="1" lang="en-US"/>
              <a:t>Smart City</a:t>
            </a:r>
            <a:endParaRPr b="1"/>
          </a:p>
          <a:p>
            <a:pPr indent="-400050" lvl="0" marL="457200" rtl="0" algn="ctr">
              <a:lnSpc>
                <a:spcPct val="150000"/>
              </a:lnSpc>
              <a:spcBef>
                <a:spcPts val="0"/>
              </a:spcBef>
              <a:spcAft>
                <a:spcPts val="0"/>
              </a:spcAft>
              <a:buSzPts val="2700"/>
              <a:buChar char="➔"/>
            </a:pPr>
            <a:r>
              <a:rPr b="1" lang="en-US"/>
              <a:t>Temperature, ph, turbidity, dissolved oxygen</a:t>
            </a:r>
            <a:endParaRPr b="1"/>
          </a:p>
          <a:p>
            <a:pPr indent="-400050" lvl="0" marL="457200" rtl="0" algn="ctr">
              <a:lnSpc>
                <a:spcPct val="150000"/>
              </a:lnSpc>
              <a:spcBef>
                <a:spcPts val="0"/>
              </a:spcBef>
              <a:spcAft>
                <a:spcPts val="0"/>
              </a:spcAft>
              <a:buSzPts val="2700"/>
              <a:buChar char="➔"/>
            </a:pPr>
            <a:r>
              <a:rPr b="1" lang="en-US"/>
              <a:t>LoRa module</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g10ea5e809bc_0_68"/>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254" name="Google Shape;254;g10ea5e809bc_0_68"/>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55" name="Google Shape;255;g10ea5e809bc_0_68"/>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g10ea5e809bc_0_68"/>
          <p:cNvSpPr txBox="1"/>
          <p:nvPr>
            <p:ph idx="4294967295" type="subTitle"/>
          </p:nvPr>
        </p:nvSpPr>
        <p:spPr>
          <a:xfrm>
            <a:off x="537000" y="4461103"/>
            <a:ext cx="8070000" cy="311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500"/>
              </a:spcAft>
              <a:buSzPts val="1400"/>
              <a:buNone/>
            </a:pPr>
            <a:r>
              <a:rPr b="1" lang="en-US">
                <a:latin typeface="Calibri"/>
                <a:ea typeface="Calibri"/>
                <a:cs typeface="Calibri"/>
                <a:sym typeface="Calibri"/>
              </a:rPr>
              <a:t>DOI: </a:t>
            </a:r>
            <a:r>
              <a:rPr b="1" lang="en-US">
                <a:latin typeface="Calibri"/>
                <a:ea typeface="Calibri"/>
                <a:cs typeface="Calibri"/>
                <a:sym typeface="Calibri"/>
              </a:rPr>
              <a:t>0.1109/JSEN.2018.2882424,</a:t>
            </a:r>
            <a:endParaRPr b="1"/>
          </a:p>
        </p:txBody>
      </p:sp>
      <p:pic>
        <p:nvPicPr>
          <p:cNvPr id="257" name="Google Shape;257;g10ea5e809bc_0_68"/>
          <p:cNvPicPr preferRelativeResize="0"/>
          <p:nvPr/>
        </p:nvPicPr>
        <p:blipFill rotWithShape="1">
          <a:blip r:embed="rId4">
            <a:alphaModFix/>
          </a:blip>
          <a:srcRect b="41730" l="25790" r="25493" t="31670"/>
          <a:stretch/>
        </p:blipFill>
        <p:spPr>
          <a:xfrm>
            <a:off x="1571725" y="1507713"/>
            <a:ext cx="6000551" cy="18419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g10ea5e809bc_0_78"/>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263" name="Google Shape;263;g10ea5e809bc_0_78"/>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64" name="Google Shape;264;g10ea5e809bc_0_78"/>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5" name="Google Shape;265;g10ea5e809bc_0_78"/>
          <p:cNvPicPr preferRelativeResize="0"/>
          <p:nvPr/>
        </p:nvPicPr>
        <p:blipFill rotWithShape="1">
          <a:blip r:embed="rId4">
            <a:alphaModFix/>
          </a:blip>
          <a:srcRect b="21779" l="13604" r="15241" t="25204"/>
          <a:stretch/>
        </p:blipFill>
        <p:spPr>
          <a:xfrm>
            <a:off x="150" y="732924"/>
            <a:ext cx="9144001" cy="38305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g10ea5e809bc_0_97"/>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271" name="Google Shape;271;g10ea5e809bc_0_97"/>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72" name="Google Shape;272;g10ea5e809bc_0_97"/>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g10ea5e809bc_0_97"/>
          <p:cNvSpPr txBox="1"/>
          <p:nvPr>
            <p:ph type="title"/>
          </p:nvPr>
        </p:nvSpPr>
        <p:spPr>
          <a:xfrm>
            <a:off x="983400" y="1311725"/>
            <a:ext cx="7158600" cy="3090000"/>
          </a:xfrm>
          <a:prstGeom prst="rect">
            <a:avLst/>
          </a:prstGeom>
          <a:noFill/>
          <a:ln>
            <a:noFill/>
          </a:ln>
        </p:spPr>
        <p:txBody>
          <a:bodyPr anchorCtr="0" anchor="t" bIns="91425" lIns="91425" spcFirstLastPara="1" rIns="91425" wrap="square" tIns="91425">
            <a:noAutofit/>
          </a:bodyPr>
          <a:lstStyle/>
          <a:p>
            <a:pPr indent="-400050" lvl="0" marL="457200" rtl="0" algn="ctr">
              <a:lnSpc>
                <a:spcPct val="150000"/>
              </a:lnSpc>
              <a:spcBef>
                <a:spcPts val="0"/>
              </a:spcBef>
              <a:spcAft>
                <a:spcPts val="0"/>
              </a:spcAft>
              <a:buSzPts val="2700"/>
              <a:buChar char="➔"/>
            </a:pPr>
            <a:r>
              <a:rPr b="1" lang="en-US"/>
              <a:t>Safe drinking water</a:t>
            </a:r>
            <a:endParaRPr b="1"/>
          </a:p>
          <a:p>
            <a:pPr indent="-400050" lvl="0" marL="457200" rtl="0" algn="ctr">
              <a:lnSpc>
                <a:spcPct val="150000"/>
              </a:lnSpc>
              <a:spcBef>
                <a:spcPts val="0"/>
              </a:spcBef>
              <a:spcAft>
                <a:spcPts val="0"/>
              </a:spcAft>
              <a:buSzPts val="2700"/>
              <a:buChar char="➔"/>
            </a:pPr>
            <a:r>
              <a:rPr b="1" lang="en-US"/>
              <a:t>Oxygen level, ph, turbidity</a:t>
            </a:r>
            <a:endParaRPr b="1"/>
          </a:p>
          <a:p>
            <a:pPr indent="-400050" lvl="0" marL="457200" rtl="0" algn="ctr">
              <a:lnSpc>
                <a:spcPct val="150000"/>
              </a:lnSpc>
              <a:spcBef>
                <a:spcPts val="0"/>
              </a:spcBef>
              <a:spcAft>
                <a:spcPts val="0"/>
              </a:spcAft>
              <a:buSzPts val="2700"/>
              <a:buChar char="➔"/>
            </a:pPr>
            <a:r>
              <a:rPr b="1" lang="en-US"/>
              <a:t>VB &amp; MATLAB</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g10ea5e809bc_0_87"/>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279" name="Google Shape;279;g10ea5e809bc_0_87"/>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80" name="Google Shape;280;g10ea5e809bc_0_87"/>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10ea5e809bc_0_87"/>
          <p:cNvSpPr txBox="1"/>
          <p:nvPr>
            <p:ph idx="4294967295" type="subTitle"/>
          </p:nvPr>
        </p:nvSpPr>
        <p:spPr>
          <a:xfrm>
            <a:off x="537000" y="4461103"/>
            <a:ext cx="8070000" cy="311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500"/>
              </a:spcAft>
              <a:buSzPts val="1400"/>
              <a:buNone/>
            </a:pPr>
            <a:r>
              <a:rPr b="1" lang="en-US">
                <a:latin typeface="Calibri"/>
                <a:ea typeface="Calibri"/>
                <a:cs typeface="Calibri"/>
                <a:sym typeface="Calibri"/>
              </a:rPr>
              <a:t>DOI: </a:t>
            </a:r>
            <a:r>
              <a:rPr b="1" lang="en-US">
                <a:latin typeface="Calibri"/>
                <a:ea typeface="Calibri"/>
                <a:cs typeface="Calibri"/>
                <a:sym typeface="Calibri"/>
              </a:rPr>
              <a:t>10.1109/iMac4s.2013.6526423</a:t>
            </a:r>
            <a:endParaRPr b="1"/>
          </a:p>
        </p:txBody>
      </p:sp>
      <p:pic>
        <p:nvPicPr>
          <p:cNvPr id="282" name="Google Shape;282;g10ea5e809bc_0_87"/>
          <p:cNvPicPr preferRelativeResize="0"/>
          <p:nvPr/>
        </p:nvPicPr>
        <p:blipFill rotWithShape="1">
          <a:blip r:embed="rId4">
            <a:alphaModFix/>
          </a:blip>
          <a:srcRect b="50852" l="55913" r="5873" t="27198"/>
          <a:stretch/>
        </p:blipFill>
        <p:spPr>
          <a:xfrm>
            <a:off x="1540275" y="1669126"/>
            <a:ext cx="6063749" cy="1958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descr="Lake Seloton, South Cotabato" id="287" name="Google Shape;287;g10ea5e809bc_2_61"/>
          <p:cNvPicPr preferRelativeResize="0"/>
          <p:nvPr/>
        </p:nvPicPr>
        <p:blipFill rotWithShape="1">
          <a:blip r:embed="rId3">
            <a:alphaModFix/>
          </a:blip>
          <a:srcRect b="0" l="0" r="0" t="0"/>
          <a:stretch/>
        </p:blipFill>
        <p:spPr>
          <a:xfrm>
            <a:off x="-179368" y="-220182"/>
            <a:ext cx="4592873" cy="5548086"/>
          </a:xfrm>
          <a:prstGeom prst="rect">
            <a:avLst/>
          </a:prstGeom>
          <a:noFill/>
          <a:ln>
            <a:noFill/>
          </a:ln>
        </p:spPr>
      </p:pic>
      <p:sp>
        <p:nvSpPr>
          <p:cNvPr id="288" name="Google Shape;288;g10ea5e809bc_2_61"/>
          <p:cNvSpPr txBox="1"/>
          <p:nvPr>
            <p:ph type="title"/>
          </p:nvPr>
        </p:nvSpPr>
        <p:spPr>
          <a:xfrm>
            <a:off x="4632475" y="1886475"/>
            <a:ext cx="3423600" cy="1003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a:t>Methodology</a:t>
            </a:r>
            <a:endParaRPr/>
          </a:p>
        </p:txBody>
      </p:sp>
      <p:sp>
        <p:nvSpPr>
          <p:cNvPr id="289" name="Google Shape;289;g10ea5e809bc_2_61"/>
          <p:cNvSpPr/>
          <p:nvPr/>
        </p:nvSpPr>
        <p:spPr>
          <a:xfrm>
            <a:off x="-187274" y="-219456"/>
            <a:ext cx="4600800" cy="55482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cxnSp>
        <p:nvCxnSpPr>
          <p:cNvPr id="290" name="Google Shape;290;g10ea5e809bc_2_61"/>
          <p:cNvCxnSpPr/>
          <p:nvPr/>
        </p:nvCxnSpPr>
        <p:spPr>
          <a:xfrm>
            <a:off x="7272848" y="2920881"/>
            <a:ext cx="647100" cy="0"/>
          </a:xfrm>
          <a:prstGeom prst="straightConnector1">
            <a:avLst/>
          </a:prstGeom>
          <a:noFill/>
          <a:ln cap="flat" cmpd="sng" w="19050">
            <a:solidFill>
              <a:schemeClr val="dk1"/>
            </a:solidFill>
            <a:prstDash val="solid"/>
            <a:round/>
            <a:headEnd len="sm" w="sm" type="none"/>
            <a:tailEnd len="sm" w="sm" type="none"/>
          </a:ln>
        </p:spPr>
      </p:cxnSp>
      <p:sp>
        <p:nvSpPr>
          <p:cNvPr id="291" name="Google Shape;291;g10ea5e809bc_2_61"/>
          <p:cNvSpPr txBox="1"/>
          <p:nvPr>
            <p:ph type="title"/>
          </p:nvPr>
        </p:nvSpPr>
        <p:spPr>
          <a:xfrm>
            <a:off x="502725" y="843225"/>
            <a:ext cx="3220800" cy="3090000"/>
          </a:xfrm>
          <a:prstGeom prst="rect">
            <a:avLst/>
          </a:prstGeom>
          <a:no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b="1" lang="en-US"/>
              <a:t>System Design and Layout</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g10ea5e809bc_0_112"/>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297" name="Google Shape;297;g10ea5e809bc_0_112"/>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98" name="Google Shape;298;g10ea5e809bc_0_112"/>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g10ea5e809bc_0_112"/>
          <p:cNvPicPr preferRelativeResize="0"/>
          <p:nvPr/>
        </p:nvPicPr>
        <p:blipFill rotWithShape="1">
          <a:blip r:embed="rId4">
            <a:alphaModFix/>
          </a:blip>
          <a:srcRect b="19084" l="13942" r="24198" t="9169"/>
          <a:stretch/>
        </p:blipFill>
        <p:spPr>
          <a:xfrm>
            <a:off x="2733825" y="3300"/>
            <a:ext cx="3676650" cy="5137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g10ea5e809bc_1_1"/>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76" name="Google Shape;76;g10ea5e809bc_1_1"/>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7" name="Google Shape;77;g10ea5e809bc_1_1"/>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endParaRPr>
          </a:p>
        </p:txBody>
      </p:sp>
      <p:sp>
        <p:nvSpPr>
          <p:cNvPr id="78" name="Google Shape;78;g10ea5e809bc_1_1"/>
          <p:cNvSpPr txBox="1"/>
          <p:nvPr/>
        </p:nvSpPr>
        <p:spPr>
          <a:xfrm>
            <a:off x="428250" y="1167850"/>
            <a:ext cx="8287500" cy="2801400"/>
          </a:xfrm>
          <a:prstGeom prst="rect">
            <a:avLst/>
          </a:prstGeom>
          <a:noFill/>
          <a:ln>
            <a:noFill/>
          </a:ln>
        </p:spPr>
        <p:txBody>
          <a:bodyPr anchorCtr="0" anchor="t" bIns="91425" lIns="91425" spcFirstLastPara="1" rIns="91425" wrap="square" tIns="91425">
            <a:spAutoFit/>
          </a:bodyPr>
          <a:lstStyle/>
          <a:p>
            <a:pPr indent="-355600" lvl="0" marL="457200" rtl="0" algn="just">
              <a:lnSpc>
                <a:spcPct val="15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According to BFAR-PHILMINAQ, the </a:t>
            </a:r>
            <a:r>
              <a:rPr b="1" lang="en-US" sz="2000">
                <a:solidFill>
                  <a:schemeClr val="dk1"/>
                </a:solidFill>
                <a:latin typeface="Calibri"/>
                <a:ea typeface="Calibri"/>
                <a:cs typeface="Calibri"/>
                <a:sym typeface="Calibri"/>
              </a:rPr>
              <a:t>fish perform all its physiological activities in the water</a:t>
            </a: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indent="-355600" lvl="0" marL="457200" rtl="0" algn="just">
              <a:lnSpc>
                <a:spcPct val="15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Thus, </a:t>
            </a:r>
            <a:r>
              <a:rPr b="1" lang="en-US" sz="2000">
                <a:solidFill>
                  <a:schemeClr val="dk1"/>
                </a:solidFill>
                <a:latin typeface="Calibri"/>
                <a:ea typeface="Calibri"/>
                <a:cs typeface="Calibri"/>
                <a:sym typeface="Calibri"/>
              </a:rPr>
              <a:t>water quality</a:t>
            </a:r>
            <a:r>
              <a:rPr lang="en-US" sz="2000">
                <a:solidFill>
                  <a:schemeClr val="dk1"/>
                </a:solidFill>
                <a:latin typeface="Calibri"/>
                <a:ea typeface="Calibri"/>
                <a:cs typeface="Calibri"/>
                <a:sym typeface="Calibri"/>
              </a:rPr>
              <a:t> is the determining factor in the success or failure of an aquaculture operation. </a:t>
            </a:r>
            <a:endParaRPr sz="2000">
              <a:solidFill>
                <a:schemeClr val="dk1"/>
              </a:solidFill>
              <a:latin typeface="Calibri"/>
              <a:ea typeface="Calibri"/>
              <a:cs typeface="Calibri"/>
              <a:sym typeface="Calibri"/>
            </a:endParaRPr>
          </a:p>
          <a:p>
            <a:pPr indent="-355600" lvl="0" marL="457200" rtl="0" algn="just">
              <a:lnSpc>
                <a:spcPct val="15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At present, </a:t>
            </a:r>
            <a:r>
              <a:rPr b="1" lang="en-US" sz="2000">
                <a:solidFill>
                  <a:schemeClr val="dk1"/>
                </a:solidFill>
                <a:latin typeface="Calibri"/>
                <a:ea typeface="Calibri"/>
                <a:cs typeface="Calibri"/>
                <a:sym typeface="Calibri"/>
              </a:rPr>
              <a:t>aqua farmers rely on manual testing</a:t>
            </a:r>
            <a:r>
              <a:rPr lang="en-US" sz="2000">
                <a:solidFill>
                  <a:schemeClr val="dk1"/>
                </a:solidFill>
                <a:latin typeface="Calibri"/>
                <a:ea typeface="Calibri"/>
                <a:cs typeface="Calibri"/>
                <a:sym typeface="Calibri"/>
              </a:rPr>
              <a:t> to determine water conditions</a:t>
            </a:r>
            <a:endParaRPr b="1" sz="2000">
              <a:solidFill>
                <a:schemeClr val="dk1"/>
              </a:solidFill>
              <a:latin typeface="Prata"/>
              <a:ea typeface="Prata"/>
              <a:cs typeface="Prata"/>
              <a:sym typeface="Prat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g10ea5e809bc_0_122"/>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305" name="Google Shape;305;g10ea5e809bc_0_122"/>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06" name="Google Shape;306;g10ea5e809bc_0_122"/>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7" name="Google Shape;307;g10ea5e809bc_0_122"/>
          <p:cNvPicPr preferRelativeResize="0"/>
          <p:nvPr/>
        </p:nvPicPr>
        <p:blipFill rotWithShape="1">
          <a:blip r:embed="rId4">
            <a:alphaModFix/>
          </a:blip>
          <a:srcRect b="29628" l="30928" r="39423" t="43019"/>
          <a:stretch/>
        </p:blipFill>
        <p:spPr>
          <a:xfrm>
            <a:off x="2575525" y="753200"/>
            <a:ext cx="3993250" cy="2078550"/>
          </a:xfrm>
          <a:prstGeom prst="rect">
            <a:avLst/>
          </a:prstGeom>
          <a:noFill/>
          <a:ln>
            <a:noFill/>
          </a:ln>
        </p:spPr>
      </p:pic>
      <p:pic>
        <p:nvPicPr>
          <p:cNvPr id="308" name="Google Shape;308;g10ea5e809bc_0_122"/>
          <p:cNvPicPr preferRelativeResize="0"/>
          <p:nvPr/>
        </p:nvPicPr>
        <p:blipFill rotWithShape="1">
          <a:blip r:embed="rId5">
            <a:alphaModFix/>
          </a:blip>
          <a:srcRect b="10039" l="33303" r="37048" t="71226"/>
          <a:stretch/>
        </p:blipFill>
        <p:spPr>
          <a:xfrm>
            <a:off x="2198639" y="3015750"/>
            <a:ext cx="4747026" cy="1681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descr="Lake Seloton, South Cotabato" id="313" name="Google Shape;313;g10ea5e809bc_0_166"/>
          <p:cNvPicPr preferRelativeResize="0"/>
          <p:nvPr/>
        </p:nvPicPr>
        <p:blipFill rotWithShape="1">
          <a:blip r:embed="rId3">
            <a:alphaModFix/>
          </a:blip>
          <a:srcRect b="0" l="0" r="0" t="0"/>
          <a:stretch/>
        </p:blipFill>
        <p:spPr>
          <a:xfrm>
            <a:off x="-179368" y="-220182"/>
            <a:ext cx="4592873" cy="5548086"/>
          </a:xfrm>
          <a:prstGeom prst="rect">
            <a:avLst/>
          </a:prstGeom>
          <a:noFill/>
          <a:ln>
            <a:noFill/>
          </a:ln>
        </p:spPr>
      </p:pic>
      <p:sp>
        <p:nvSpPr>
          <p:cNvPr id="314" name="Google Shape;314;g10ea5e809bc_0_166"/>
          <p:cNvSpPr txBox="1"/>
          <p:nvPr>
            <p:ph type="title"/>
          </p:nvPr>
        </p:nvSpPr>
        <p:spPr>
          <a:xfrm>
            <a:off x="4632475" y="1886475"/>
            <a:ext cx="3423600" cy="1003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a:t>Methodology</a:t>
            </a:r>
            <a:endParaRPr/>
          </a:p>
        </p:txBody>
      </p:sp>
      <p:sp>
        <p:nvSpPr>
          <p:cNvPr id="315" name="Google Shape;315;g10ea5e809bc_0_166"/>
          <p:cNvSpPr/>
          <p:nvPr/>
        </p:nvSpPr>
        <p:spPr>
          <a:xfrm>
            <a:off x="-187274" y="-219456"/>
            <a:ext cx="4600800" cy="55482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cxnSp>
        <p:nvCxnSpPr>
          <p:cNvPr id="316" name="Google Shape;316;g10ea5e809bc_0_166"/>
          <p:cNvCxnSpPr/>
          <p:nvPr/>
        </p:nvCxnSpPr>
        <p:spPr>
          <a:xfrm>
            <a:off x="7272848" y="2920881"/>
            <a:ext cx="647100" cy="0"/>
          </a:xfrm>
          <a:prstGeom prst="straightConnector1">
            <a:avLst/>
          </a:prstGeom>
          <a:noFill/>
          <a:ln cap="flat" cmpd="sng" w="19050">
            <a:solidFill>
              <a:schemeClr val="dk1"/>
            </a:solidFill>
            <a:prstDash val="solid"/>
            <a:round/>
            <a:headEnd len="sm" w="sm" type="none"/>
            <a:tailEnd len="sm" w="sm" type="none"/>
          </a:ln>
        </p:spPr>
      </p:cxnSp>
      <p:sp>
        <p:nvSpPr>
          <p:cNvPr id="317" name="Google Shape;317;g10ea5e809bc_0_166"/>
          <p:cNvSpPr txBox="1"/>
          <p:nvPr>
            <p:ph type="title"/>
          </p:nvPr>
        </p:nvSpPr>
        <p:spPr>
          <a:xfrm>
            <a:off x="273550" y="1026750"/>
            <a:ext cx="3687000" cy="3090000"/>
          </a:xfrm>
          <a:prstGeom prst="rect">
            <a:avLst/>
          </a:prstGeom>
          <a:no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b="1" lang="en-US"/>
              <a:t>Construction &amp; Assembly</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g10ea5e809bc_0_134"/>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323" name="Google Shape;323;g10ea5e809bc_0_134"/>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24" name="Google Shape;324;g10ea5e809bc_0_134"/>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ttps://lh3.googleusercontent.com/Lce35U91oTZ8yxlM6-k94wJI5U5pEEcgHAf8YpeiZ_sAp5MTXdjZyRpk-MabtXWe6GEnoHNo5FrvavSIBHs8i1T7p_dt62WZ1JC9Ww6y46zKnX7J2evSo860Zl1enALocE4PiP6g45M" id="325" name="Google Shape;325;g10ea5e809bc_0_134"/>
          <p:cNvPicPr preferRelativeResize="0"/>
          <p:nvPr/>
        </p:nvPicPr>
        <p:blipFill rotWithShape="1">
          <a:blip r:embed="rId4">
            <a:alphaModFix/>
          </a:blip>
          <a:srcRect b="12625" l="0" r="0" t="0"/>
          <a:stretch/>
        </p:blipFill>
        <p:spPr>
          <a:xfrm>
            <a:off x="1301403" y="1223575"/>
            <a:ext cx="6541500" cy="3039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descr="Lake Seloton, South Cotabato" id="330" name="Google Shape;330;g10ea5e809bc_0_174"/>
          <p:cNvPicPr preferRelativeResize="0"/>
          <p:nvPr/>
        </p:nvPicPr>
        <p:blipFill rotWithShape="1">
          <a:blip r:embed="rId3">
            <a:alphaModFix/>
          </a:blip>
          <a:srcRect b="0" l="0" r="0" t="0"/>
          <a:stretch/>
        </p:blipFill>
        <p:spPr>
          <a:xfrm>
            <a:off x="-179368" y="-220182"/>
            <a:ext cx="4592873" cy="5548086"/>
          </a:xfrm>
          <a:prstGeom prst="rect">
            <a:avLst/>
          </a:prstGeom>
          <a:noFill/>
          <a:ln>
            <a:noFill/>
          </a:ln>
        </p:spPr>
      </p:pic>
      <p:sp>
        <p:nvSpPr>
          <p:cNvPr id="331" name="Google Shape;331;g10ea5e809bc_0_174"/>
          <p:cNvSpPr txBox="1"/>
          <p:nvPr>
            <p:ph type="title"/>
          </p:nvPr>
        </p:nvSpPr>
        <p:spPr>
          <a:xfrm>
            <a:off x="4632475" y="1886475"/>
            <a:ext cx="3423600" cy="1003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a:t>Methodology</a:t>
            </a:r>
            <a:endParaRPr/>
          </a:p>
        </p:txBody>
      </p:sp>
      <p:sp>
        <p:nvSpPr>
          <p:cNvPr id="332" name="Google Shape;332;g10ea5e809bc_0_174"/>
          <p:cNvSpPr/>
          <p:nvPr/>
        </p:nvSpPr>
        <p:spPr>
          <a:xfrm>
            <a:off x="-187274" y="-219456"/>
            <a:ext cx="4600800" cy="55482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cxnSp>
        <p:nvCxnSpPr>
          <p:cNvPr id="333" name="Google Shape;333;g10ea5e809bc_0_174"/>
          <p:cNvCxnSpPr/>
          <p:nvPr/>
        </p:nvCxnSpPr>
        <p:spPr>
          <a:xfrm>
            <a:off x="7272848" y="2920881"/>
            <a:ext cx="647100" cy="0"/>
          </a:xfrm>
          <a:prstGeom prst="straightConnector1">
            <a:avLst/>
          </a:prstGeom>
          <a:noFill/>
          <a:ln cap="flat" cmpd="sng" w="19050">
            <a:solidFill>
              <a:schemeClr val="dk1"/>
            </a:solidFill>
            <a:prstDash val="solid"/>
            <a:round/>
            <a:headEnd len="sm" w="sm" type="none"/>
            <a:tailEnd len="sm" w="sm" type="none"/>
          </a:ln>
        </p:spPr>
      </p:cxnSp>
      <p:sp>
        <p:nvSpPr>
          <p:cNvPr id="334" name="Google Shape;334;g10ea5e809bc_0_174"/>
          <p:cNvSpPr txBox="1"/>
          <p:nvPr>
            <p:ph type="title"/>
          </p:nvPr>
        </p:nvSpPr>
        <p:spPr>
          <a:xfrm>
            <a:off x="273563" y="843225"/>
            <a:ext cx="3687000" cy="3090000"/>
          </a:xfrm>
          <a:prstGeom prst="rect">
            <a:avLst/>
          </a:prstGeom>
          <a:no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b="1" lang="en-US"/>
              <a:t>Technical Descriptions</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g10ea5e809bc_0_149"/>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340" name="Google Shape;340;g10ea5e809bc_0_149"/>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41" name="Google Shape;341;g10ea5e809bc_0_149"/>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2" name="Google Shape;342;g10ea5e809bc_0_149"/>
          <p:cNvPicPr preferRelativeResize="0"/>
          <p:nvPr/>
        </p:nvPicPr>
        <p:blipFill rotWithShape="1">
          <a:blip r:embed="rId4">
            <a:alphaModFix/>
          </a:blip>
          <a:srcRect b="16434" l="11750" r="13971" t="10326"/>
          <a:stretch/>
        </p:blipFill>
        <p:spPr>
          <a:xfrm>
            <a:off x="767875" y="1423588"/>
            <a:ext cx="2533650" cy="1819275"/>
          </a:xfrm>
          <a:prstGeom prst="rect">
            <a:avLst/>
          </a:prstGeom>
          <a:noFill/>
          <a:ln>
            <a:noFill/>
          </a:ln>
        </p:spPr>
      </p:pic>
      <p:sp>
        <p:nvSpPr>
          <p:cNvPr id="343" name="Google Shape;343;g10ea5e809bc_0_149"/>
          <p:cNvSpPr txBox="1"/>
          <p:nvPr>
            <p:ph idx="4294967295" type="subTitle"/>
          </p:nvPr>
        </p:nvSpPr>
        <p:spPr>
          <a:xfrm>
            <a:off x="926350" y="3220613"/>
            <a:ext cx="2216700" cy="499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500"/>
              </a:spcAft>
              <a:buSzPts val="1400"/>
              <a:buNone/>
            </a:pPr>
            <a:r>
              <a:rPr b="1" lang="en-US" sz="1600">
                <a:latin typeface="Calibri"/>
                <a:ea typeface="Calibri"/>
                <a:cs typeface="Calibri"/>
                <a:sym typeface="Calibri"/>
              </a:rPr>
              <a:t>Raspberry Pi</a:t>
            </a:r>
            <a:endParaRPr b="1" sz="1600"/>
          </a:p>
        </p:txBody>
      </p:sp>
      <p:pic>
        <p:nvPicPr>
          <p:cNvPr id="344" name="Google Shape;344;g10ea5e809bc_0_149"/>
          <p:cNvPicPr preferRelativeResize="0"/>
          <p:nvPr/>
        </p:nvPicPr>
        <p:blipFill rotWithShape="1">
          <a:blip r:embed="rId5">
            <a:alphaModFix/>
          </a:blip>
          <a:srcRect b="23932" l="9776" r="42787" t="49286"/>
          <a:stretch/>
        </p:blipFill>
        <p:spPr>
          <a:xfrm>
            <a:off x="3982925" y="1615888"/>
            <a:ext cx="4333875" cy="1381125"/>
          </a:xfrm>
          <a:prstGeom prst="rect">
            <a:avLst/>
          </a:prstGeom>
          <a:noFill/>
          <a:ln>
            <a:noFill/>
          </a:ln>
        </p:spPr>
      </p:pic>
      <p:sp>
        <p:nvSpPr>
          <p:cNvPr id="345" name="Google Shape;345;g10ea5e809bc_0_149"/>
          <p:cNvSpPr txBox="1"/>
          <p:nvPr>
            <p:ph idx="4294967295" type="subTitle"/>
          </p:nvPr>
        </p:nvSpPr>
        <p:spPr>
          <a:xfrm>
            <a:off x="3983025" y="3181013"/>
            <a:ext cx="4333800" cy="499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500"/>
              </a:spcAft>
              <a:buSzPts val="1400"/>
              <a:buNone/>
            </a:pPr>
            <a:r>
              <a:rPr b="1" lang="en-US" sz="1600">
                <a:latin typeface="Calibri"/>
                <a:ea typeface="Calibri"/>
                <a:cs typeface="Calibri"/>
                <a:sym typeface="Calibri"/>
              </a:rPr>
              <a:t>Solar Panel Power Regulation and Storage</a:t>
            </a:r>
            <a:endParaRPr b="1" sz="1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g10ea5e809bc_0_186"/>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351" name="Google Shape;351;g10ea5e809bc_0_186"/>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52" name="Google Shape;352;g10ea5e809bc_0_186"/>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10ea5e809bc_0_186"/>
          <p:cNvSpPr txBox="1"/>
          <p:nvPr>
            <p:ph idx="4294967295" type="subTitle"/>
          </p:nvPr>
        </p:nvSpPr>
        <p:spPr>
          <a:xfrm>
            <a:off x="1761625" y="3220613"/>
            <a:ext cx="2216700" cy="499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500"/>
              </a:spcAft>
              <a:buSzPts val="1400"/>
              <a:buNone/>
            </a:pPr>
            <a:r>
              <a:rPr b="1" lang="en-US" sz="1600">
                <a:latin typeface="Calibri"/>
                <a:ea typeface="Calibri"/>
                <a:cs typeface="Calibri"/>
                <a:sym typeface="Calibri"/>
              </a:rPr>
              <a:t>ATMega 328</a:t>
            </a:r>
            <a:endParaRPr b="1" sz="1600"/>
          </a:p>
        </p:txBody>
      </p:sp>
      <p:sp>
        <p:nvSpPr>
          <p:cNvPr id="354" name="Google Shape;354;g10ea5e809bc_0_186"/>
          <p:cNvSpPr txBox="1"/>
          <p:nvPr>
            <p:ph idx="4294967295" type="subTitle"/>
          </p:nvPr>
        </p:nvSpPr>
        <p:spPr>
          <a:xfrm>
            <a:off x="5068850" y="3220625"/>
            <a:ext cx="2216700" cy="499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500"/>
              </a:spcAft>
              <a:buSzPts val="1400"/>
              <a:buNone/>
            </a:pPr>
            <a:r>
              <a:rPr b="1" lang="en-US" sz="1600">
                <a:latin typeface="Calibri"/>
                <a:ea typeface="Calibri"/>
                <a:cs typeface="Calibri"/>
                <a:sym typeface="Calibri"/>
              </a:rPr>
              <a:t>ESP32 WiFi Module</a:t>
            </a:r>
            <a:endParaRPr b="1" sz="1600"/>
          </a:p>
        </p:txBody>
      </p:sp>
      <p:pic>
        <p:nvPicPr>
          <p:cNvPr id="355" name="Google Shape;355;g10ea5e809bc_0_186"/>
          <p:cNvPicPr preferRelativeResize="0"/>
          <p:nvPr/>
        </p:nvPicPr>
        <p:blipFill>
          <a:blip r:embed="rId4">
            <a:alphaModFix/>
          </a:blip>
          <a:stretch>
            <a:fillRect/>
          </a:stretch>
        </p:blipFill>
        <p:spPr>
          <a:xfrm>
            <a:off x="1603150" y="1423600"/>
            <a:ext cx="2533650" cy="1819275"/>
          </a:xfrm>
          <a:prstGeom prst="rect">
            <a:avLst/>
          </a:prstGeom>
          <a:noFill/>
          <a:ln>
            <a:noFill/>
          </a:ln>
        </p:spPr>
      </p:pic>
      <p:pic>
        <p:nvPicPr>
          <p:cNvPr id="356" name="Google Shape;356;g10ea5e809bc_0_186"/>
          <p:cNvPicPr preferRelativeResize="0"/>
          <p:nvPr/>
        </p:nvPicPr>
        <p:blipFill>
          <a:blip r:embed="rId5">
            <a:alphaModFix/>
          </a:blip>
          <a:stretch>
            <a:fillRect/>
          </a:stretch>
        </p:blipFill>
        <p:spPr>
          <a:xfrm>
            <a:off x="4883100" y="1423600"/>
            <a:ext cx="2533650" cy="1819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g10ea5e809bc_0_200"/>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362" name="Google Shape;362;g10ea5e809bc_0_200"/>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63" name="Google Shape;363;g10ea5e809bc_0_200"/>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10ea5e809bc_0_200"/>
          <p:cNvSpPr txBox="1"/>
          <p:nvPr>
            <p:ph idx="4294967295" type="subTitle"/>
          </p:nvPr>
        </p:nvSpPr>
        <p:spPr>
          <a:xfrm>
            <a:off x="1761625" y="3220613"/>
            <a:ext cx="2216700" cy="499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500"/>
              </a:spcAft>
              <a:buSzPts val="1400"/>
              <a:buNone/>
            </a:pPr>
            <a:r>
              <a:rPr b="1" lang="en-US" sz="1600">
                <a:latin typeface="Calibri"/>
                <a:ea typeface="Calibri"/>
                <a:cs typeface="Calibri"/>
                <a:sym typeface="Calibri"/>
              </a:rPr>
              <a:t>DSI8B20 Temperature Sensor</a:t>
            </a:r>
            <a:endParaRPr b="1" sz="1600"/>
          </a:p>
        </p:txBody>
      </p:sp>
      <p:sp>
        <p:nvSpPr>
          <p:cNvPr id="365" name="Google Shape;365;g10ea5e809bc_0_200"/>
          <p:cNvSpPr txBox="1"/>
          <p:nvPr>
            <p:ph idx="4294967295" type="subTitle"/>
          </p:nvPr>
        </p:nvSpPr>
        <p:spPr>
          <a:xfrm>
            <a:off x="5068850" y="3220625"/>
            <a:ext cx="2216700" cy="499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500"/>
              </a:spcAft>
              <a:buSzPts val="1400"/>
              <a:buNone/>
            </a:pPr>
            <a:r>
              <a:rPr b="1" lang="en-US" sz="1600">
                <a:latin typeface="Calibri"/>
                <a:ea typeface="Calibri"/>
                <a:cs typeface="Calibri"/>
                <a:sym typeface="Calibri"/>
              </a:rPr>
              <a:t>pH Sensor Module E201-C-9</a:t>
            </a:r>
            <a:endParaRPr b="1" sz="1600"/>
          </a:p>
        </p:txBody>
      </p:sp>
      <p:pic>
        <p:nvPicPr>
          <p:cNvPr id="366" name="Google Shape;366;g10ea5e809bc_0_200"/>
          <p:cNvPicPr preferRelativeResize="0"/>
          <p:nvPr/>
        </p:nvPicPr>
        <p:blipFill>
          <a:blip r:embed="rId4">
            <a:alphaModFix/>
          </a:blip>
          <a:stretch>
            <a:fillRect/>
          </a:stretch>
        </p:blipFill>
        <p:spPr>
          <a:xfrm>
            <a:off x="1603150" y="1423587"/>
            <a:ext cx="2533650" cy="1819275"/>
          </a:xfrm>
          <a:prstGeom prst="rect">
            <a:avLst/>
          </a:prstGeom>
          <a:noFill/>
          <a:ln>
            <a:noFill/>
          </a:ln>
        </p:spPr>
      </p:pic>
      <p:pic>
        <p:nvPicPr>
          <p:cNvPr id="367" name="Google Shape;367;g10ea5e809bc_0_200"/>
          <p:cNvPicPr preferRelativeResize="0"/>
          <p:nvPr/>
        </p:nvPicPr>
        <p:blipFill>
          <a:blip r:embed="rId5">
            <a:alphaModFix/>
          </a:blip>
          <a:stretch>
            <a:fillRect/>
          </a:stretch>
        </p:blipFill>
        <p:spPr>
          <a:xfrm>
            <a:off x="4910375" y="1423600"/>
            <a:ext cx="2533650" cy="1819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g10ea5e809bc_2_0"/>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373" name="Google Shape;373;g10ea5e809bc_2_0"/>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74" name="Google Shape;374;g10ea5e809bc_2_0"/>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g10ea5e809bc_2_0"/>
          <p:cNvSpPr txBox="1"/>
          <p:nvPr>
            <p:ph idx="4294967295" type="subTitle"/>
          </p:nvPr>
        </p:nvSpPr>
        <p:spPr>
          <a:xfrm>
            <a:off x="1761625" y="3220613"/>
            <a:ext cx="2216700" cy="499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500"/>
              </a:spcAft>
              <a:buSzPts val="1400"/>
              <a:buNone/>
            </a:pPr>
            <a:r>
              <a:rPr b="1" lang="en-US" sz="1600">
                <a:latin typeface="Calibri"/>
                <a:ea typeface="Calibri"/>
                <a:cs typeface="Calibri"/>
                <a:sym typeface="Calibri"/>
              </a:rPr>
              <a:t>TS-300B Turbidity Sensor</a:t>
            </a:r>
            <a:endParaRPr b="1" sz="1600"/>
          </a:p>
        </p:txBody>
      </p:sp>
      <p:sp>
        <p:nvSpPr>
          <p:cNvPr id="376" name="Google Shape;376;g10ea5e809bc_2_0"/>
          <p:cNvSpPr txBox="1"/>
          <p:nvPr>
            <p:ph idx="4294967295" type="subTitle"/>
          </p:nvPr>
        </p:nvSpPr>
        <p:spPr>
          <a:xfrm>
            <a:off x="5068850" y="3220625"/>
            <a:ext cx="2216700" cy="499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500"/>
              </a:spcAft>
              <a:buSzPts val="1400"/>
              <a:buNone/>
            </a:pPr>
            <a:r>
              <a:rPr b="1" lang="en-US" sz="1600">
                <a:latin typeface="Calibri"/>
                <a:ea typeface="Calibri"/>
                <a:cs typeface="Calibri"/>
                <a:sym typeface="Calibri"/>
              </a:rPr>
              <a:t>Zigbee Module</a:t>
            </a:r>
            <a:endParaRPr b="1" sz="1600"/>
          </a:p>
        </p:txBody>
      </p:sp>
      <p:pic>
        <p:nvPicPr>
          <p:cNvPr id="377" name="Google Shape;377;g10ea5e809bc_2_0"/>
          <p:cNvPicPr preferRelativeResize="0"/>
          <p:nvPr/>
        </p:nvPicPr>
        <p:blipFill>
          <a:blip r:embed="rId4">
            <a:alphaModFix/>
          </a:blip>
          <a:stretch>
            <a:fillRect/>
          </a:stretch>
        </p:blipFill>
        <p:spPr>
          <a:xfrm>
            <a:off x="1603150" y="1410875"/>
            <a:ext cx="2533650" cy="1809750"/>
          </a:xfrm>
          <a:prstGeom prst="rect">
            <a:avLst/>
          </a:prstGeom>
          <a:noFill/>
          <a:ln>
            <a:noFill/>
          </a:ln>
        </p:spPr>
      </p:pic>
      <p:pic>
        <p:nvPicPr>
          <p:cNvPr id="378" name="Google Shape;378;g10ea5e809bc_2_0"/>
          <p:cNvPicPr preferRelativeResize="0"/>
          <p:nvPr/>
        </p:nvPicPr>
        <p:blipFill rotWithShape="1">
          <a:blip r:embed="rId5">
            <a:alphaModFix/>
          </a:blip>
          <a:srcRect b="0" l="18335" r="17998" t="0"/>
          <a:stretch/>
        </p:blipFill>
        <p:spPr>
          <a:xfrm>
            <a:off x="4910375" y="1410875"/>
            <a:ext cx="2533650" cy="1809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g10ea5e809bc_2_16"/>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384" name="Google Shape;384;g10ea5e809bc_2_16"/>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85" name="Google Shape;385;g10ea5e809bc_2_16"/>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6" name="Google Shape;386;g10ea5e809bc_2_16"/>
          <p:cNvPicPr preferRelativeResize="0"/>
          <p:nvPr/>
        </p:nvPicPr>
        <p:blipFill>
          <a:blip r:embed="rId4">
            <a:alphaModFix/>
          </a:blip>
          <a:stretch>
            <a:fillRect/>
          </a:stretch>
        </p:blipFill>
        <p:spPr>
          <a:xfrm>
            <a:off x="3071838" y="1148038"/>
            <a:ext cx="3000325" cy="30003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descr="Lake Seloton, South Cotabato" id="391" name="Google Shape;391;g10ea5e809bc_2_27"/>
          <p:cNvPicPr preferRelativeResize="0"/>
          <p:nvPr/>
        </p:nvPicPr>
        <p:blipFill rotWithShape="1">
          <a:blip r:embed="rId3">
            <a:alphaModFix/>
          </a:blip>
          <a:srcRect b="0" l="0" r="0" t="0"/>
          <a:stretch/>
        </p:blipFill>
        <p:spPr>
          <a:xfrm>
            <a:off x="-179368" y="-220182"/>
            <a:ext cx="4592873" cy="5548086"/>
          </a:xfrm>
          <a:prstGeom prst="rect">
            <a:avLst/>
          </a:prstGeom>
          <a:noFill/>
          <a:ln>
            <a:noFill/>
          </a:ln>
        </p:spPr>
      </p:pic>
      <p:sp>
        <p:nvSpPr>
          <p:cNvPr id="392" name="Google Shape;392;g10ea5e809bc_2_27"/>
          <p:cNvSpPr txBox="1"/>
          <p:nvPr>
            <p:ph type="title"/>
          </p:nvPr>
        </p:nvSpPr>
        <p:spPr>
          <a:xfrm>
            <a:off x="4632475" y="1886475"/>
            <a:ext cx="3423600" cy="1003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a:t>Methodology</a:t>
            </a:r>
            <a:endParaRPr/>
          </a:p>
        </p:txBody>
      </p:sp>
      <p:sp>
        <p:nvSpPr>
          <p:cNvPr id="393" name="Google Shape;393;g10ea5e809bc_2_27"/>
          <p:cNvSpPr/>
          <p:nvPr/>
        </p:nvSpPr>
        <p:spPr>
          <a:xfrm>
            <a:off x="-187274" y="-219456"/>
            <a:ext cx="4600800" cy="55482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cxnSp>
        <p:nvCxnSpPr>
          <p:cNvPr id="394" name="Google Shape;394;g10ea5e809bc_2_27"/>
          <p:cNvCxnSpPr/>
          <p:nvPr/>
        </p:nvCxnSpPr>
        <p:spPr>
          <a:xfrm>
            <a:off x="7272848" y="2920881"/>
            <a:ext cx="647100" cy="0"/>
          </a:xfrm>
          <a:prstGeom prst="straightConnector1">
            <a:avLst/>
          </a:prstGeom>
          <a:noFill/>
          <a:ln cap="flat" cmpd="sng" w="19050">
            <a:solidFill>
              <a:schemeClr val="dk1"/>
            </a:solidFill>
            <a:prstDash val="solid"/>
            <a:round/>
            <a:headEnd len="sm" w="sm" type="none"/>
            <a:tailEnd len="sm" w="sm" type="none"/>
          </a:ln>
        </p:spPr>
      </p:cxnSp>
      <p:sp>
        <p:nvSpPr>
          <p:cNvPr id="395" name="Google Shape;395;g10ea5e809bc_2_27"/>
          <p:cNvSpPr txBox="1"/>
          <p:nvPr>
            <p:ph type="title"/>
          </p:nvPr>
        </p:nvSpPr>
        <p:spPr>
          <a:xfrm>
            <a:off x="273563" y="843225"/>
            <a:ext cx="3687000" cy="3090000"/>
          </a:xfrm>
          <a:prstGeom prst="rect">
            <a:avLst/>
          </a:prstGeom>
          <a:no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b="1" lang="en-US"/>
              <a:t>Device Accuracy Test</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g10ea5e809bc_1_9"/>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84" name="Google Shape;84;g10ea5e809bc_1_9"/>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5" name="Google Shape;85;g10ea5e809bc_1_9"/>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endParaRPr>
          </a:p>
        </p:txBody>
      </p:sp>
      <p:sp>
        <p:nvSpPr>
          <p:cNvPr id="86" name="Google Shape;86;g10ea5e809bc_1_9"/>
          <p:cNvSpPr txBox="1"/>
          <p:nvPr/>
        </p:nvSpPr>
        <p:spPr>
          <a:xfrm>
            <a:off x="631425" y="1717600"/>
            <a:ext cx="7866600" cy="2232000"/>
          </a:xfrm>
          <a:prstGeom prst="rect">
            <a:avLst/>
          </a:prstGeom>
          <a:noFill/>
          <a:ln>
            <a:noFill/>
          </a:ln>
        </p:spPr>
        <p:txBody>
          <a:bodyPr anchorCtr="0" anchor="t" bIns="91425" lIns="91425" spcFirstLastPara="1" rIns="91425" wrap="square" tIns="91425">
            <a:spAutoFit/>
          </a:bodyPr>
          <a:lstStyle/>
          <a:p>
            <a:pPr indent="457200" lvl="0" marL="0" rtl="0" algn="just">
              <a:lnSpc>
                <a:spcPct val="150000"/>
              </a:lnSpc>
              <a:spcBef>
                <a:spcPts val="0"/>
              </a:spcBef>
              <a:spcAft>
                <a:spcPts val="500"/>
              </a:spcAft>
              <a:buClr>
                <a:srgbClr val="000000"/>
              </a:buClr>
              <a:buSzPts val="1400"/>
              <a:buFont typeface="Arial"/>
              <a:buNone/>
            </a:pPr>
            <a:r>
              <a:rPr lang="en-US" sz="1900">
                <a:solidFill>
                  <a:schemeClr val="dk1"/>
                </a:solidFill>
                <a:latin typeface="Calibri"/>
                <a:ea typeface="Calibri"/>
                <a:cs typeface="Calibri"/>
                <a:sym typeface="Calibri"/>
              </a:rPr>
              <a:t>With this, the researchers proposed a study that builds a </a:t>
            </a:r>
            <a:r>
              <a:rPr b="1" lang="en-US" sz="1900">
                <a:solidFill>
                  <a:schemeClr val="dk1"/>
                </a:solidFill>
                <a:latin typeface="Calibri"/>
                <a:ea typeface="Calibri"/>
                <a:cs typeface="Calibri"/>
                <a:sym typeface="Calibri"/>
              </a:rPr>
              <a:t>portable and energy-efficient on-site water quality monitoring and recording system</a:t>
            </a:r>
            <a:r>
              <a:rPr lang="en-US" sz="1900">
                <a:solidFill>
                  <a:schemeClr val="dk1"/>
                </a:solidFill>
                <a:latin typeface="Calibri"/>
                <a:ea typeface="Calibri"/>
                <a:cs typeface="Calibri"/>
                <a:sym typeface="Calibri"/>
              </a:rPr>
              <a:t> that can deliver real-time data to the aqua farmers and government officials and record the current environmental status of the aquaculture sites for further analysis.</a:t>
            </a:r>
            <a:endParaRPr b="1" sz="1900">
              <a:solidFill>
                <a:schemeClr val="dk1"/>
              </a:solidFill>
              <a:latin typeface="Prata"/>
              <a:ea typeface="Prata"/>
              <a:cs typeface="Prata"/>
              <a:sym typeface="Prat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78"/>
          <p:cNvSpPr txBox="1"/>
          <p:nvPr>
            <p:ph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US"/>
              <a:t>References</a:t>
            </a:r>
            <a:endParaRPr/>
          </a:p>
        </p:txBody>
      </p:sp>
      <p:cxnSp>
        <p:nvCxnSpPr>
          <p:cNvPr id="401" name="Google Shape;401;p78"/>
          <p:cNvCxnSpPr/>
          <p:nvPr/>
        </p:nvCxnSpPr>
        <p:spPr>
          <a:xfrm>
            <a:off x="3777150" y="1172284"/>
            <a:ext cx="1589700" cy="0"/>
          </a:xfrm>
          <a:prstGeom prst="straightConnector1">
            <a:avLst/>
          </a:prstGeom>
          <a:noFill/>
          <a:ln cap="flat" cmpd="sng" w="19050">
            <a:solidFill>
              <a:schemeClr val="dk1"/>
            </a:solidFill>
            <a:prstDash val="solid"/>
            <a:round/>
            <a:headEnd len="sm" w="sm" type="none"/>
            <a:tailEnd len="sm" w="sm" type="none"/>
          </a:ln>
        </p:spPr>
      </p:cxnSp>
      <p:sp>
        <p:nvSpPr>
          <p:cNvPr id="402" name="Google Shape;402;p78"/>
          <p:cNvSpPr txBox="1"/>
          <p:nvPr>
            <p:ph idx="1" type="subTitle"/>
          </p:nvPr>
        </p:nvSpPr>
        <p:spPr>
          <a:xfrm>
            <a:off x="531628" y="1183757"/>
            <a:ext cx="8070000" cy="3499800"/>
          </a:xfrm>
          <a:prstGeom prst="rect">
            <a:avLst/>
          </a:prstGeom>
          <a:noFill/>
          <a:ln>
            <a:noFill/>
          </a:ln>
        </p:spPr>
        <p:txBody>
          <a:bodyPr anchorCtr="0" anchor="t" bIns="91425" lIns="91425" spcFirstLastPara="1" rIns="91425" wrap="square" tIns="91425">
            <a:noAutofit/>
          </a:bodyPr>
          <a:lstStyle/>
          <a:p>
            <a:pPr indent="-457200" lvl="0" marL="457200" rtl="0" algn="just">
              <a:lnSpc>
                <a:spcPct val="200000"/>
              </a:lnSpc>
              <a:spcBef>
                <a:spcPts val="0"/>
              </a:spcBef>
              <a:spcAft>
                <a:spcPts val="0"/>
              </a:spcAft>
              <a:buNone/>
            </a:pPr>
            <a:r>
              <a:rPr lang="en-US" sz="1200">
                <a:solidFill>
                  <a:srgbClr val="000000"/>
                </a:solidFill>
                <a:latin typeface="Times New Roman"/>
                <a:ea typeface="Times New Roman"/>
                <a:cs typeface="Times New Roman"/>
                <a:sym typeface="Times New Roman"/>
              </a:rPr>
              <a:t>Alave, E. N. L., Lim, H. A. G., Ronquillo, J. L., &amp; Tugade, M. M. (2020). PORTABLE ARDUINO-BASED INTEGRATED WATER QUALITY ANALYZER WITH REAL-TIME DATA TRANSMITTER.</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US" sz="1200">
                <a:solidFill>
                  <a:srgbClr val="000000"/>
                </a:solidFill>
                <a:latin typeface="Times New Roman"/>
                <a:ea typeface="Times New Roman"/>
                <a:cs typeface="Times New Roman"/>
                <a:sym typeface="Times New Roman"/>
              </a:rPr>
              <a:t>Boyd, C., 2013. Reference Module in Earth Systems and Environmental Sciences. Elsevier.</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US" sz="1200">
                <a:solidFill>
                  <a:srgbClr val="000000"/>
                </a:solidFill>
                <a:latin typeface="Times New Roman"/>
                <a:ea typeface="Times New Roman"/>
                <a:cs typeface="Times New Roman"/>
                <a:sym typeface="Times New Roman"/>
              </a:rPr>
              <a:t>Das, B., &amp; Jain, P. C. (2017, July). Real-time water quality monitoring system using Internet of Things. In 2017 International conference on computer, communications and electronics (Comptelix) (pp. 78-82). IEEE.</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US" sz="1200">
                <a:solidFill>
                  <a:srgbClr val="000000"/>
                </a:solidFill>
                <a:latin typeface="Times New Roman"/>
                <a:ea typeface="Times New Roman"/>
                <a:cs typeface="Times New Roman"/>
                <a:sym typeface="Times New Roman"/>
              </a:rPr>
              <a:t>Deutsch, W. G., Busby, A. L., Orprecio, J. L., Bago-Labis, J. P., &amp; Cequina, E. Y. (2005). Community-based hydrological and water quality assessments in Mindanao, Philippines. Forests Water &amp; People in the Humid Tropics, 134-149.</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US" sz="1200">
                <a:solidFill>
                  <a:srgbClr val="000000"/>
                </a:solidFill>
                <a:latin typeface="Times New Roman"/>
                <a:ea typeface="Times New Roman"/>
                <a:cs typeface="Times New Roman"/>
                <a:sym typeface="Times New Roman"/>
              </a:rPr>
              <a:t>Devalal, S., &amp; Karthikeyan, A. (2018, March). LoRa technology-an overview. In 2018 Second International Conference on Electronics, Communication and Aerospace Technology (ICECA) (pp. 284-290). IEEE.</a:t>
            </a:r>
            <a:endParaRPr sz="1200">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10ea5e809bc_2_36"/>
          <p:cNvSpPr txBox="1"/>
          <p:nvPr>
            <p:ph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US"/>
              <a:t>References</a:t>
            </a:r>
            <a:endParaRPr/>
          </a:p>
        </p:txBody>
      </p:sp>
      <p:cxnSp>
        <p:nvCxnSpPr>
          <p:cNvPr id="408" name="Google Shape;408;g10ea5e809bc_2_36"/>
          <p:cNvCxnSpPr/>
          <p:nvPr/>
        </p:nvCxnSpPr>
        <p:spPr>
          <a:xfrm>
            <a:off x="3777150" y="1172284"/>
            <a:ext cx="1589700" cy="0"/>
          </a:xfrm>
          <a:prstGeom prst="straightConnector1">
            <a:avLst/>
          </a:prstGeom>
          <a:noFill/>
          <a:ln cap="flat" cmpd="sng" w="19050">
            <a:solidFill>
              <a:schemeClr val="dk1"/>
            </a:solidFill>
            <a:prstDash val="solid"/>
            <a:round/>
            <a:headEnd len="sm" w="sm" type="none"/>
            <a:tailEnd len="sm" w="sm" type="none"/>
          </a:ln>
        </p:spPr>
      </p:cxnSp>
      <p:sp>
        <p:nvSpPr>
          <p:cNvPr id="409" name="Google Shape;409;g10ea5e809bc_2_36"/>
          <p:cNvSpPr txBox="1"/>
          <p:nvPr>
            <p:ph idx="1" type="subTitle"/>
          </p:nvPr>
        </p:nvSpPr>
        <p:spPr>
          <a:xfrm>
            <a:off x="531628" y="1183757"/>
            <a:ext cx="8070000" cy="3499800"/>
          </a:xfrm>
          <a:prstGeom prst="rect">
            <a:avLst/>
          </a:prstGeom>
          <a:noFill/>
          <a:ln>
            <a:noFill/>
          </a:ln>
        </p:spPr>
        <p:txBody>
          <a:bodyPr anchorCtr="0" anchor="t" bIns="91425" lIns="91425" spcFirstLastPara="1" rIns="91425" wrap="square" tIns="91425">
            <a:noAutofit/>
          </a:bodyPr>
          <a:lstStyle/>
          <a:p>
            <a:pPr indent="-457200" lvl="0" marL="457200" rtl="0" algn="just">
              <a:lnSpc>
                <a:spcPct val="200000"/>
              </a:lnSpc>
              <a:spcBef>
                <a:spcPts val="0"/>
              </a:spcBef>
              <a:spcAft>
                <a:spcPts val="0"/>
              </a:spcAft>
              <a:buNone/>
            </a:pPr>
            <a:r>
              <a:rPr lang="en-US" sz="1200">
                <a:solidFill>
                  <a:srgbClr val="000000"/>
                </a:solidFill>
                <a:latin typeface="Times New Roman"/>
                <a:ea typeface="Times New Roman"/>
                <a:cs typeface="Times New Roman"/>
                <a:sym typeface="Times New Roman"/>
              </a:rPr>
              <a:t>FAO. (2020). STATE OF WORLD FISHERIES AND AQUACULTURE 2020 : sustainability in action. Food &amp; Agriculture Org.</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US" sz="1200">
                <a:solidFill>
                  <a:srgbClr val="000000"/>
                </a:solidFill>
                <a:latin typeface="Times New Roman"/>
                <a:ea typeface="Times New Roman"/>
                <a:cs typeface="Times New Roman"/>
                <a:sym typeface="Times New Roman"/>
              </a:rPr>
              <a:t>FAO Fisheries &amp; Aquaculture. (n.d.). Www.fao.org. Retrieved January 7, 2022, from https://www.fao.org/fishery/en/countrysector/naso_philippines</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US" sz="1200">
                <a:solidFill>
                  <a:srgbClr val="000000"/>
                </a:solidFill>
                <a:latin typeface="Times New Roman"/>
                <a:ea typeface="Times New Roman"/>
                <a:cs typeface="Times New Roman"/>
                <a:sym typeface="Times New Roman"/>
              </a:rPr>
              <a:t>Fisheries Situation Report, January to arch 2021 | Philippine Statistics Authority. (n.d.). Psa.gov.ph. Retrieved December 15, 2021, from https://psa.gov.ph/content/fisheries-situation-report-july-september-2021-0</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US" sz="1200">
                <a:solidFill>
                  <a:srgbClr val="000000"/>
                </a:solidFill>
                <a:latin typeface="Times New Roman"/>
                <a:ea typeface="Times New Roman"/>
                <a:cs typeface="Times New Roman"/>
                <a:sym typeface="Times New Roman"/>
              </a:rPr>
              <a:t>Satish, T., &amp; Amruta, K. (2013). Solar powered water quality monitoring system using wireless sensor network. In IEEE Conference on Automation, Computing, Communication, Control and Compressed sensing, IEEE (pp. 281-285).</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US" sz="1200">
                <a:solidFill>
                  <a:srgbClr val="000000"/>
                </a:solidFill>
                <a:latin typeface="Times New Roman"/>
                <a:ea typeface="Times New Roman"/>
                <a:cs typeface="Times New Roman"/>
                <a:sym typeface="Times New Roman"/>
              </a:rPr>
              <a:t>Mohd. Ezwan Jalil. (2011). Positioning and Location Tracking Using Wireless Sensor Network (Doctoral dissertation, Universiti Teknologi Malaysia).</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0ea5e809bc_2_42"/>
          <p:cNvSpPr txBox="1"/>
          <p:nvPr>
            <p:ph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US"/>
              <a:t>References</a:t>
            </a:r>
            <a:endParaRPr/>
          </a:p>
        </p:txBody>
      </p:sp>
      <p:cxnSp>
        <p:nvCxnSpPr>
          <p:cNvPr id="415" name="Google Shape;415;g10ea5e809bc_2_42"/>
          <p:cNvCxnSpPr/>
          <p:nvPr/>
        </p:nvCxnSpPr>
        <p:spPr>
          <a:xfrm>
            <a:off x="3777150" y="1172284"/>
            <a:ext cx="1589700" cy="0"/>
          </a:xfrm>
          <a:prstGeom prst="straightConnector1">
            <a:avLst/>
          </a:prstGeom>
          <a:noFill/>
          <a:ln cap="flat" cmpd="sng" w="19050">
            <a:solidFill>
              <a:schemeClr val="dk1"/>
            </a:solidFill>
            <a:prstDash val="solid"/>
            <a:round/>
            <a:headEnd len="sm" w="sm" type="none"/>
            <a:tailEnd len="sm" w="sm" type="none"/>
          </a:ln>
        </p:spPr>
      </p:cxnSp>
      <p:sp>
        <p:nvSpPr>
          <p:cNvPr id="416" name="Google Shape;416;g10ea5e809bc_2_42"/>
          <p:cNvSpPr txBox="1"/>
          <p:nvPr>
            <p:ph idx="1" type="subTitle"/>
          </p:nvPr>
        </p:nvSpPr>
        <p:spPr>
          <a:xfrm>
            <a:off x="531628" y="1183757"/>
            <a:ext cx="8070000" cy="3499800"/>
          </a:xfrm>
          <a:prstGeom prst="rect">
            <a:avLst/>
          </a:prstGeom>
          <a:noFill/>
          <a:ln>
            <a:noFill/>
          </a:ln>
        </p:spPr>
        <p:txBody>
          <a:bodyPr anchorCtr="0" anchor="t" bIns="91425" lIns="91425" spcFirstLastPara="1" rIns="91425" wrap="square" tIns="91425">
            <a:noAutofit/>
          </a:bodyPr>
          <a:lstStyle/>
          <a:p>
            <a:pPr indent="-457200" lvl="0" marL="457200" rtl="0" algn="just">
              <a:lnSpc>
                <a:spcPct val="200000"/>
              </a:lnSpc>
              <a:spcBef>
                <a:spcPts val="0"/>
              </a:spcBef>
              <a:spcAft>
                <a:spcPts val="0"/>
              </a:spcAft>
              <a:buNone/>
            </a:pPr>
            <a:r>
              <a:rPr lang="en-US" sz="1200">
                <a:solidFill>
                  <a:srgbClr val="000000"/>
                </a:solidFill>
                <a:latin typeface="Times New Roman"/>
                <a:ea typeface="Times New Roman"/>
                <a:cs typeface="Times New Roman"/>
                <a:sym typeface="Times New Roman"/>
              </a:rPr>
              <a:t>Nasirudin, M. A., Za'bah, U. N., &amp; Sidek, O. (2011, September). Fresh water real-time monitoring system based on wireless sensor network and GSM. In 2011 IEEE Conference on Open Systems (pp. 354-357). IEEE.</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US" sz="1200">
                <a:solidFill>
                  <a:srgbClr val="000000"/>
                </a:solidFill>
                <a:latin typeface="Times New Roman"/>
                <a:ea typeface="Times New Roman"/>
                <a:cs typeface="Times New Roman"/>
                <a:sym typeface="Times New Roman"/>
              </a:rPr>
              <a:t>Olatinwo, S. O., &amp; Joubert, T. H. (2018). Energy efficient solutions in wireless sensor systems for water quality monitoring: A review. IEEE Sensors Journal, 19(5), 1596-1625.</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US" sz="1200">
                <a:solidFill>
                  <a:srgbClr val="000000"/>
                </a:solidFill>
                <a:latin typeface="Times New Roman"/>
                <a:ea typeface="Times New Roman"/>
                <a:cs typeface="Times New Roman"/>
                <a:sym typeface="Times New Roman"/>
              </a:rPr>
              <a:t>Omer, N. H. (2019). Water quality parameters. Water quality-science, assessments and policy, 18.</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US" sz="1200">
                <a:solidFill>
                  <a:srgbClr val="000000"/>
                </a:solidFill>
                <a:latin typeface="Times New Roman"/>
                <a:ea typeface="Times New Roman"/>
                <a:cs typeface="Times New Roman"/>
                <a:sym typeface="Times New Roman"/>
              </a:rPr>
              <a:t>Patil, H., &amp; Chen, T. (2017). Wireless Sensor Network Security. Computer And Information Security Handbook, 317-337. doi: 10.1016/b978-0-12-803843-7.00018-1</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US" sz="1200">
                <a:solidFill>
                  <a:srgbClr val="000000"/>
                </a:solidFill>
                <a:latin typeface="Times New Roman"/>
                <a:ea typeface="Times New Roman"/>
                <a:cs typeface="Times New Roman"/>
                <a:sym typeface="Times New Roman"/>
              </a:rPr>
              <a:t>Sallenave, R. (2013). Understanding and preventing fish kills in your pond. NM State University, Cooperative Extension Service.</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10ea5e809bc_2_48"/>
          <p:cNvSpPr txBox="1"/>
          <p:nvPr>
            <p:ph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US"/>
              <a:t>References</a:t>
            </a:r>
            <a:endParaRPr/>
          </a:p>
        </p:txBody>
      </p:sp>
      <p:cxnSp>
        <p:nvCxnSpPr>
          <p:cNvPr id="422" name="Google Shape;422;g10ea5e809bc_2_48"/>
          <p:cNvCxnSpPr/>
          <p:nvPr/>
        </p:nvCxnSpPr>
        <p:spPr>
          <a:xfrm>
            <a:off x="3777150" y="1172284"/>
            <a:ext cx="1589700" cy="0"/>
          </a:xfrm>
          <a:prstGeom prst="straightConnector1">
            <a:avLst/>
          </a:prstGeom>
          <a:noFill/>
          <a:ln cap="flat" cmpd="sng" w="19050">
            <a:solidFill>
              <a:schemeClr val="dk1"/>
            </a:solidFill>
            <a:prstDash val="solid"/>
            <a:round/>
            <a:headEnd len="sm" w="sm" type="none"/>
            <a:tailEnd len="sm" w="sm" type="none"/>
          </a:ln>
        </p:spPr>
      </p:cxnSp>
      <p:sp>
        <p:nvSpPr>
          <p:cNvPr id="423" name="Google Shape;423;g10ea5e809bc_2_48"/>
          <p:cNvSpPr txBox="1"/>
          <p:nvPr>
            <p:ph idx="1" type="subTitle"/>
          </p:nvPr>
        </p:nvSpPr>
        <p:spPr>
          <a:xfrm>
            <a:off x="531628" y="1183757"/>
            <a:ext cx="8070000" cy="3499800"/>
          </a:xfrm>
          <a:prstGeom prst="rect">
            <a:avLst/>
          </a:prstGeom>
          <a:noFill/>
          <a:ln>
            <a:noFill/>
          </a:ln>
        </p:spPr>
        <p:txBody>
          <a:bodyPr anchorCtr="0" anchor="t" bIns="91425" lIns="91425" spcFirstLastPara="1" rIns="91425" wrap="square" tIns="91425">
            <a:noAutofit/>
          </a:bodyPr>
          <a:lstStyle/>
          <a:p>
            <a:pPr indent="-457200" lvl="0" marL="457200" rtl="0" algn="just">
              <a:lnSpc>
                <a:spcPct val="200000"/>
              </a:lnSpc>
              <a:spcBef>
                <a:spcPts val="0"/>
              </a:spcBef>
              <a:spcAft>
                <a:spcPts val="0"/>
              </a:spcAft>
              <a:buNone/>
            </a:pPr>
            <a:r>
              <a:rPr lang="en-US" sz="1200">
                <a:solidFill>
                  <a:srgbClr val="000000"/>
                </a:solidFill>
                <a:latin typeface="Times New Roman"/>
                <a:ea typeface="Times New Roman"/>
                <a:cs typeface="Times New Roman"/>
                <a:sym typeface="Times New Roman"/>
              </a:rPr>
              <a:t>Schramm, D., &amp; Grist, C. (2021). BUILDING SITE SELECTION TO CONSERVE ENERGY BY OPTIMIZING TOPOCLIMATIC BENEFITS: A Possible Use for Computer-Based Data Manipulation and Mapping Systems. In Energy Resources and Conservation Related to Built Environment (pp. 308-318). Pergamon.</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US" sz="1200">
                <a:solidFill>
                  <a:srgbClr val="000000"/>
                </a:solidFill>
                <a:latin typeface="Times New Roman"/>
                <a:ea typeface="Times New Roman"/>
                <a:cs typeface="Times New Roman"/>
                <a:sym typeface="Times New Roman"/>
              </a:rPr>
              <a:t>Simitha, K. M., &amp; Raj, S. (2019, June). IoT and WSN based water quality monitoring system. In 2019 3rd International conference on Electronics, Communication and Aerospace Technology (ICECA) (pp. 205-210). IEEE.</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US" sz="1200">
                <a:solidFill>
                  <a:srgbClr val="000000"/>
                </a:solidFill>
                <a:latin typeface="Times New Roman"/>
                <a:ea typeface="Times New Roman"/>
                <a:cs typeface="Times New Roman"/>
                <a:sym typeface="Times New Roman"/>
              </a:rPr>
              <a:t>SOCCSKSARGEN REGION’s 2nd QUARTER 2020 FISHERIES PRODUCTION UP BY 23.0 PERCENT | Philippine Statistics Authority SOCCSKSARGEN Region. (2020). Psa.gov.ph.http://rsso12.psa.gov.ph/article/soccsksargen-region%E2%80%99s-2nd-quarter-2020-fisheries-production-230-percent</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US" sz="1200">
                <a:solidFill>
                  <a:srgbClr val="000000"/>
                </a:solidFill>
                <a:latin typeface="Times New Roman"/>
                <a:ea typeface="Times New Roman"/>
                <a:cs typeface="Times New Roman"/>
                <a:sym typeface="Times New Roman"/>
              </a:rPr>
              <a:t>Tidwell, J. H., &amp; Bright, L. A. (2019, January 1). Freshwater Aquaculture (B. Fath, Ed.). ScienceDirect; Elsevier. https://www.sciencedirect.com/science/article/pii/B9780124095489106189</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descr="Lake Seloton, South Cotabato" id="91" name="Google Shape;91;p5"/>
          <p:cNvPicPr preferRelativeResize="0"/>
          <p:nvPr/>
        </p:nvPicPr>
        <p:blipFill rotWithShape="1">
          <a:blip r:embed="rId3">
            <a:alphaModFix/>
          </a:blip>
          <a:srcRect b="0" l="0" r="0" t="0"/>
          <a:stretch/>
        </p:blipFill>
        <p:spPr>
          <a:xfrm>
            <a:off x="-179368" y="-220182"/>
            <a:ext cx="4592872" cy="5548086"/>
          </a:xfrm>
          <a:prstGeom prst="rect">
            <a:avLst/>
          </a:prstGeom>
          <a:noFill/>
          <a:ln>
            <a:noFill/>
          </a:ln>
        </p:spPr>
      </p:pic>
      <p:sp>
        <p:nvSpPr>
          <p:cNvPr id="92" name="Google Shape;92;p5"/>
          <p:cNvSpPr txBox="1"/>
          <p:nvPr>
            <p:ph type="title"/>
          </p:nvPr>
        </p:nvSpPr>
        <p:spPr>
          <a:xfrm>
            <a:off x="4632475" y="1587752"/>
            <a:ext cx="3423600" cy="1302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sz="6600"/>
              <a:t>AQua</a:t>
            </a:r>
            <a:endParaRPr sz="6600"/>
          </a:p>
        </p:txBody>
      </p:sp>
      <p:sp>
        <p:nvSpPr>
          <p:cNvPr id="93" name="Google Shape;93;p5"/>
          <p:cNvSpPr/>
          <p:nvPr/>
        </p:nvSpPr>
        <p:spPr>
          <a:xfrm>
            <a:off x="-187274" y="-219456"/>
            <a:ext cx="4600778" cy="5548078"/>
          </a:xfrm>
          <a:prstGeom prst="rect">
            <a:avLst/>
          </a:prstGeom>
          <a:solidFill>
            <a:srgbClr val="E5E5DB">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cxnSp>
        <p:nvCxnSpPr>
          <p:cNvPr id="94" name="Google Shape;94;p5"/>
          <p:cNvCxnSpPr/>
          <p:nvPr/>
        </p:nvCxnSpPr>
        <p:spPr>
          <a:xfrm>
            <a:off x="7272848" y="2920881"/>
            <a:ext cx="647100" cy="0"/>
          </a:xfrm>
          <a:prstGeom prst="straightConnector1">
            <a:avLst/>
          </a:prstGeom>
          <a:noFill/>
          <a:ln cap="flat" cmpd="sng" w="19050">
            <a:solidFill>
              <a:schemeClr val="dk1"/>
            </a:solidFill>
            <a:prstDash val="solid"/>
            <a:round/>
            <a:headEnd len="sm" w="sm" type="none"/>
            <a:tailEnd len="sm" w="sm" type="none"/>
          </a:ln>
        </p:spPr>
      </p:cxnSp>
      <p:sp>
        <p:nvSpPr>
          <p:cNvPr id="95" name="Google Shape;95;p5"/>
          <p:cNvSpPr txBox="1"/>
          <p:nvPr>
            <p:ph idx="2" type="title"/>
          </p:nvPr>
        </p:nvSpPr>
        <p:spPr>
          <a:xfrm>
            <a:off x="-68400" y="457200"/>
            <a:ext cx="4377600" cy="4535700"/>
          </a:xfrm>
          <a:prstGeom prst="rect">
            <a:avLst/>
          </a:prstGeom>
          <a:noFill/>
          <a:ln>
            <a:noFill/>
          </a:ln>
        </p:spPr>
        <p:txBody>
          <a:bodyPr anchorCtr="0" anchor="ctr" bIns="91425" lIns="91425" spcFirstLastPara="1" rIns="91425" wrap="square" tIns="91425">
            <a:noAutofit/>
          </a:bodyPr>
          <a:lstStyle/>
          <a:p>
            <a:pPr indent="-355600" lvl="0" marL="457200" rtl="0" algn="ctr">
              <a:lnSpc>
                <a:spcPct val="200000"/>
              </a:lnSpc>
              <a:spcBef>
                <a:spcPts val="0"/>
              </a:spcBef>
              <a:spcAft>
                <a:spcPts val="0"/>
              </a:spcAft>
              <a:buSzPts val="2000"/>
              <a:buChar char="➔"/>
            </a:pPr>
            <a:r>
              <a:rPr b="1" lang="en-US" sz="2000">
                <a:solidFill>
                  <a:srgbClr val="000000"/>
                </a:solidFill>
              </a:rPr>
              <a:t>Power supply</a:t>
            </a:r>
            <a:endParaRPr b="1" sz="2000"/>
          </a:p>
          <a:p>
            <a:pPr indent="-355600" lvl="0" marL="457200" rtl="0" algn="ctr">
              <a:lnSpc>
                <a:spcPct val="200000"/>
              </a:lnSpc>
              <a:spcBef>
                <a:spcPts val="0"/>
              </a:spcBef>
              <a:spcAft>
                <a:spcPts val="0"/>
              </a:spcAft>
              <a:buSzPts val="2000"/>
              <a:buChar char="➔"/>
            </a:pPr>
            <a:r>
              <a:rPr b="1" lang="en-US" sz="2000">
                <a:solidFill>
                  <a:srgbClr val="000000"/>
                </a:solidFill>
              </a:rPr>
              <a:t>traditional water quality monitoring systems</a:t>
            </a:r>
            <a:endParaRPr b="1" sz="2000"/>
          </a:p>
          <a:p>
            <a:pPr indent="-355600" lvl="0" marL="457200" rtl="0" algn="ctr">
              <a:lnSpc>
                <a:spcPct val="200000"/>
              </a:lnSpc>
              <a:spcBef>
                <a:spcPts val="0"/>
              </a:spcBef>
              <a:spcAft>
                <a:spcPts val="0"/>
              </a:spcAft>
              <a:buSzPts val="2000"/>
              <a:buChar char="➔"/>
            </a:pPr>
            <a:r>
              <a:rPr b="1" lang="en-US" sz="2000">
                <a:solidFill>
                  <a:srgbClr val="000000"/>
                </a:solidFill>
              </a:rPr>
              <a:t>slow fish growth and fish kills in fisheries</a:t>
            </a:r>
            <a:endParaRPr b="1"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g10ea5e809bc_0_0"/>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101" name="Google Shape;101;g10ea5e809bc_0_0"/>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02" name="Google Shape;102;g10ea5e809bc_0_0"/>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10ea5e809bc_0_0"/>
          <p:cNvSpPr txBox="1"/>
          <p:nvPr>
            <p:ph type="title"/>
          </p:nvPr>
        </p:nvSpPr>
        <p:spPr>
          <a:xfrm>
            <a:off x="1094500" y="1276750"/>
            <a:ext cx="7047600" cy="2742900"/>
          </a:xfrm>
          <a:prstGeom prst="rect">
            <a:avLst/>
          </a:prstGeom>
          <a:noFill/>
          <a:ln>
            <a:noFill/>
          </a:ln>
        </p:spPr>
        <p:txBody>
          <a:bodyPr anchorCtr="0" anchor="t" bIns="91425" lIns="91425" spcFirstLastPara="1" rIns="91425" wrap="square" tIns="91425">
            <a:noAutofit/>
          </a:bodyPr>
          <a:lstStyle/>
          <a:p>
            <a:pPr indent="-400050" lvl="0" marL="457200" rtl="0" algn="ctr">
              <a:lnSpc>
                <a:spcPct val="150000"/>
              </a:lnSpc>
              <a:spcBef>
                <a:spcPts val="0"/>
              </a:spcBef>
              <a:spcAft>
                <a:spcPts val="0"/>
              </a:spcAft>
              <a:buSzPts val="2700"/>
              <a:buChar char="➔"/>
            </a:pPr>
            <a:r>
              <a:rPr b="1" lang="en-US"/>
              <a:t>Energy-Efficient</a:t>
            </a:r>
            <a:endParaRPr b="1"/>
          </a:p>
          <a:p>
            <a:pPr indent="-400050" lvl="0" marL="457200" rtl="0" algn="ctr">
              <a:lnSpc>
                <a:spcPct val="150000"/>
              </a:lnSpc>
              <a:spcBef>
                <a:spcPts val="0"/>
              </a:spcBef>
              <a:spcAft>
                <a:spcPts val="0"/>
              </a:spcAft>
              <a:buSzPts val="2700"/>
              <a:buChar char="➔"/>
            </a:pPr>
            <a:r>
              <a:rPr b="1" lang="en-US"/>
              <a:t>Lower latency</a:t>
            </a:r>
            <a:endParaRPr b="1"/>
          </a:p>
          <a:p>
            <a:pPr indent="-400050" lvl="0" marL="457200" rtl="0" algn="ctr">
              <a:lnSpc>
                <a:spcPct val="150000"/>
              </a:lnSpc>
              <a:spcBef>
                <a:spcPts val="0"/>
              </a:spcBef>
              <a:spcAft>
                <a:spcPts val="0"/>
              </a:spcAft>
              <a:buSzPts val="2700"/>
              <a:buChar char="➔"/>
            </a:pPr>
            <a:r>
              <a:rPr b="1" lang="en-US"/>
              <a:t>Scalable</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descr="Lake Seloton, South Cotabato" id="108" name="Google Shape;108;g10ea5e809bc_1_24"/>
          <p:cNvPicPr preferRelativeResize="0"/>
          <p:nvPr/>
        </p:nvPicPr>
        <p:blipFill rotWithShape="1">
          <a:blip r:embed="rId3">
            <a:alphaModFix/>
          </a:blip>
          <a:srcRect b="0" l="0" r="0" t="0"/>
          <a:stretch/>
        </p:blipFill>
        <p:spPr>
          <a:xfrm>
            <a:off x="-179368" y="-220182"/>
            <a:ext cx="4592873" cy="5548086"/>
          </a:xfrm>
          <a:prstGeom prst="rect">
            <a:avLst/>
          </a:prstGeom>
          <a:noFill/>
          <a:ln>
            <a:noFill/>
          </a:ln>
        </p:spPr>
      </p:pic>
      <p:sp>
        <p:nvSpPr>
          <p:cNvPr id="109" name="Google Shape;109;g10ea5e809bc_1_24"/>
          <p:cNvSpPr txBox="1"/>
          <p:nvPr>
            <p:ph type="title"/>
          </p:nvPr>
        </p:nvSpPr>
        <p:spPr>
          <a:xfrm>
            <a:off x="4309200" y="1587750"/>
            <a:ext cx="4350600" cy="163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6000"/>
              <a:t>Objectives</a:t>
            </a:r>
            <a:endParaRPr sz="6000"/>
          </a:p>
        </p:txBody>
      </p:sp>
      <p:sp>
        <p:nvSpPr>
          <p:cNvPr id="110" name="Google Shape;110;g10ea5e809bc_1_24"/>
          <p:cNvSpPr/>
          <p:nvPr/>
        </p:nvSpPr>
        <p:spPr>
          <a:xfrm>
            <a:off x="-187274" y="-219456"/>
            <a:ext cx="4600800" cy="55482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cxnSp>
        <p:nvCxnSpPr>
          <p:cNvPr id="111" name="Google Shape;111;g10ea5e809bc_1_24"/>
          <p:cNvCxnSpPr/>
          <p:nvPr/>
        </p:nvCxnSpPr>
        <p:spPr>
          <a:xfrm>
            <a:off x="7272848" y="2920881"/>
            <a:ext cx="647100" cy="0"/>
          </a:xfrm>
          <a:prstGeom prst="straightConnector1">
            <a:avLst/>
          </a:prstGeom>
          <a:noFill/>
          <a:ln cap="flat" cmpd="sng" w="19050">
            <a:solidFill>
              <a:schemeClr val="dk1"/>
            </a:solidFill>
            <a:prstDash val="solid"/>
            <a:round/>
            <a:headEnd len="sm" w="sm" type="none"/>
            <a:tailEnd len="sm" w="sm" type="none"/>
          </a:ln>
        </p:spPr>
      </p:cxnSp>
      <p:sp>
        <p:nvSpPr>
          <p:cNvPr id="112" name="Google Shape;112;g10ea5e809bc_1_24"/>
          <p:cNvSpPr txBox="1"/>
          <p:nvPr>
            <p:ph idx="2" type="title"/>
          </p:nvPr>
        </p:nvSpPr>
        <p:spPr>
          <a:xfrm>
            <a:off x="-68400" y="457200"/>
            <a:ext cx="4377600" cy="4535700"/>
          </a:xfrm>
          <a:prstGeom prst="rect">
            <a:avLst/>
          </a:prstGeom>
          <a:noFill/>
          <a:ln>
            <a:noFill/>
          </a:ln>
        </p:spPr>
        <p:txBody>
          <a:bodyPr anchorCtr="0" anchor="ctr" bIns="91425" lIns="91425" spcFirstLastPara="1" rIns="91425" wrap="square" tIns="91425">
            <a:noAutofit/>
          </a:bodyPr>
          <a:lstStyle/>
          <a:p>
            <a:pPr indent="-400050" lvl="0" marL="457200" rtl="0" algn="ctr">
              <a:lnSpc>
                <a:spcPct val="200000"/>
              </a:lnSpc>
              <a:spcBef>
                <a:spcPts val="0"/>
              </a:spcBef>
              <a:spcAft>
                <a:spcPts val="0"/>
              </a:spcAft>
              <a:buSzPts val="2700"/>
              <a:buChar char="➔"/>
            </a:pPr>
            <a:r>
              <a:rPr b="1" lang="en-US" sz="1900">
                <a:solidFill>
                  <a:srgbClr val="000000"/>
                </a:solidFill>
              </a:rPr>
              <a:t> develop a real-time water quality progress report for water treatment ensuring a safe natatory environment for aquaculture using Raspberry Pi.</a:t>
            </a:r>
            <a:endParaRPr b="1" sz="1900">
              <a:solidFill>
                <a:srgbClr val="000000"/>
              </a:solidFill>
            </a:endParaRPr>
          </a:p>
          <a:p>
            <a:pPr indent="0" lvl="0" marL="457200" rtl="0" algn="ctr">
              <a:lnSpc>
                <a:spcPct val="200000"/>
              </a:lnSpc>
              <a:spcBef>
                <a:spcPts val="800"/>
              </a:spcBef>
              <a:spcAft>
                <a:spcPts val="0"/>
              </a:spcAft>
              <a:buNone/>
            </a:pPr>
            <a:r>
              <a:t/>
            </a:r>
            <a:endParaRPr b="1" sz="20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g10ea5e809bc_1_33"/>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118" name="Google Shape;118;g10ea5e809bc_1_33"/>
          <p:cNvSpPr/>
          <p:nvPr/>
        </p:nvSpPr>
        <p:spPr>
          <a:xfrm>
            <a:off x="150" y="100"/>
            <a:ext cx="9144000" cy="51435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19" name="Google Shape;119;g10ea5e809bc_1_33"/>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g10ea5e809bc_1_33"/>
          <p:cNvSpPr txBox="1"/>
          <p:nvPr>
            <p:ph type="title"/>
          </p:nvPr>
        </p:nvSpPr>
        <p:spPr>
          <a:xfrm>
            <a:off x="447600" y="448125"/>
            <a:ext cx="8248800" cy="4400400"/>
          </a:xfrm>
          <a:prstGeom prst="rect">
            <a:avLst/>
          </a:prstGeom>
          <a:noFill/>
          <a:ln>
            <a:noFill/>
          </a:ln>
        </p:spPr>
        <p:txBody>
          <a:bodyPr anchorCtr="0" anchor="t" bIns="91425" lIns="91425" spcFirstLastPara="1" rIns="91425" wrap="square" tIns="91425">
            <a:noAutofit/>
          </a:bodyPr>
          <a:lstStyle/>
          <a:p>
            <a:pPr indent="-374650" lvl="0" marL="457200" rtl="0" algn="just">
              <a:lnSpc>
                <a:spcPct val="200000"/>
              </a:lnSpc>
              <a:spcBef>
                <a:spcPts val="0"/>
              </a:spcBef>
              <a:spcAft>
                <a:spcPts val="0"/>
              </a:spcAft>
              <a:buSzPts val="2300"/>
              <a:buChar char="➔"/>
            </a:pPr>
            <a:r>
              <a:rPr b="1" lang="en-US" sz="2000">
                <a:solidFill>
                  <a:srgbClr val="000000"/>
                </a:solidFill>
              </a:rPr>
              <a:t>Design and construct the AQua device</a:t>
            </a:r>
            <a:endParaRPr b="1" sz="2000">
              <a:solidFill>
                <a:srgbClr val="000000"/>
              </a:solidFill>
            </a:endParaRPr>
          </a:p>
          <a:p>
            <a:pPr indent="-361950" lvl="0" marL="457200" rtl="0" algn="just">
              <a:lnSpc>
                <a:spcPct val="200000"/>
              </a:lnSpc>
              <a:spcBef>
                <a:spcPts val="0"/>
              </a:spcBef>
              <a:spcAft>
                <a:spcPts val="0"/>
              </a:spcAft>
              <a:buClr>
                <a:srgbClr val="000000"/>
              </a:buClr>
              <a:buSzPts val="2100"/>
              <a:buChar char="➔"/>
            </a:pPr>
            <a:r>
              <a:rPr b="1" lang="en-US" sz="2000">
                <a:solidFill>
                  <a:srgbClr val="000000"/>
                </a:solidFill>
              </a:rPr>
              <a:t>Monitor and measure the water parameters</a:t>
            </a:r>
            <a:endParaRPr b="1" sz="2000">
              <a:solidFill>
                <a:srgbClr val="000000"/>
              </a:solidFill>
            </a:endParaRPr>
          </a:p>
          <a:p>
            <a:pPr indent="-361950" lvl="0" marL="457200" rtl="0" algn="just">
              <a:lnSpc>
                <a:spcPct val="200000"/>
              </a:lnSpc>
              <a:spcBef>
                <a:spcPts val="0"/>
              </a:spcBef>
              <a:spcAft>
                <a:spcPts val="0"/>
              </a:spcAft>
              <a:buClr>
                <a:srgbClr val="000000"/>
              </a:buClr>
              <a:buSzPts val="2100"/>
              <a:buChar char="➔"/>
            </a:pPr>
            <a:r>
              <a:rPr b="1" lang="en-US" sz="2000">
                <a:solidFill>
                  <a:srgbClr val="000000"/>
                </a:solidFill>
              </a:rPr>
              <a:t>Assess the accuracy of the results</a:t>
            </a:r>
            <a:endParaRPr b="1" sz="2000">
              <a:solidFill>
                <a:srgbClr val="000000"/>
              </a:solidFill>
            </a:endParaRPr>
          </a:p>
          <a:p>
            <a:pPr indent="-361950" lvl="0" marL="457200" rtl="0" algn="just">
              <a:lnSpc>
                <a:spcPct val="200000"/>
              </a:lnSpc>
              <a:spcBef>
                <a:spcPts val="0"/>
              </a:spcBef>
              <a:spcAft>
                <a:spcPts val="0"/>
              </a:spcAft>
              <a:buClr>
                <a:srgbClr val="000000"/>
              </a:buClr>
              <a:buSzPts val="2100"/>
              <a:buChar char="➔"/>
            </a:pPr>
            <a:r>
              <a:rPr b="1" lang="en-US" sz="2000">
                <a:solidFill>
                  <a:srgbClr val="000000"/>
                </a:solidFill>
              </a:rPr>
              <a:t>Provide local power supply and collect the data </a:t>
            </a:r>
            <a:endParaRPr b="1" sz="2000">
              <a:solidFill>
                <a:srgbClr val="000000"/>
              </a:solidFill>
            </a:endParaRPr>
          </a:p>
          <a:p>
            <a:pPr indent="-361950" lvl="0" marL="457200" rtl="0" algn="just">
              <a:lnSpc>
                <a:spcPct val="200000"/>
              </a:lnSpc>
              <a:spcBef>
                <a:spcPts val="0"/>
              </a:spcBef>
              <a:spcAft>
                <a:spcPts val="0"/>
              </a:spcAft>
              <a:buClr>
                <a:srgbClr val="000000"/>
              </a:buClr>
              <a:buSzPts val="2100"/>
              <a:buChar char="➔"/>
            </a:pPr>
            <a:r>
              <a:rPr b="1" lang="en-US" sz="2000">
                <a:solidFill>
                  <a:srgbClr val="000000"/>
                </a:solidFill>
              </a:rPr>
              <a:t>Simulate and analyze the quality parameters for quality control </a:t>
            </a:r>
            <a:endParaRPr b="1" sz="20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descr="Lake Seloton, South Cotabato" id="125" name="Google Shape;125;g10ea5e809bc_1_48"/>
          <p:cNvPicPr preferRelativeResize="0"/>
          <p:nvPr/>
        </p:nvPicPr>
        <p:blipFill rotWithShape="1">
          <a:blip r:embed="rId3">
            <a:alphaModFix/>
          </a:blip>
          <a:srcRect b="0" l="0" r="0" t="0"/>
          <a:stretch/>
        </p:blipFill>
        <p:spPr>
          <a:xfrm>
            <a:off x="-179368" y="-220182"/>
            <a:ext cx="4592873" cy="5548086"/>
          </a:xfrm>
          <a:prstGeom prst="rect">
            <a:avLst/>
          </a:prstGeom>
          <a:noFill/>
          <a:ln>
            <a:noFill/>
          </a:ln>
        </p:spPr>
      </p:pic>
      <p:sp>
        <p:nvSpPr>
          <p:cNvPr id="126" name="Google Shape;126;g10ea5e809bc_1_48"/>
          <p:cNvSpPr txBox="1"/>
          <p:nvPr>
            <p:ph type="title"/>
          </p:nvPr>
        </p:nvSpPr>
        <p:spPr>
          <a:xfrm>
            <a:off x="4520050" y="1587750"/>
            <a:ext cx="4065600" cy="130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4900"/>
              <a:t>Significance</a:t>
            </a:r>
            <a:endParaRPr sz="4900"/>
          </a:p>
        </p:txBody>
      </p:sp>
      <p:sp>
        <p:nvSpPr>
          <p:cNvPr id="127" name="Google Shape;127;g10ea5e809bc_1_48"/>
          <p:cNvSpPr/>
          <p:nvPr/>
        </p:nvSpPr>
        <p:spPr>
          <a:xfrm>
            <a:off x="-187274" y="-219456"/>
            <a:ext cx="4600800" cy="5548200"/>
          </a:xfrm>
          <a:prstGeom prst="rect">
            <a:avLst/>
          </a:prstGeom>
          <a:solidFill>
            <a:srgbClr val="E5E5DB">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cxnSp>
        <p:nvCxnSpPr>
          <p:cNvPr id="128" name="Google Shape;128;g10ea5e809bc_1_48"/>
          <p:cNvCxnSpPr/>
          <p:nvPr/>
        </p:nvCxnSpPr>
        <p:spPr>
          <a:xfrm>
            <a:off x="7272848" y="2920881"/>
            <a:ext cx="647100" cy="0"/>
          </a:xfrm>
          <a:prstGeom prst="straightConnector1">
            <a:avLst/>
          </a:prstGeom>
          <a:noFill/>
          <a:ln cap="flat" cmpd="sng" w="19050">
            <a:solidFill>
              <a:schemeClr val="dk1"/>
            </a:solidFill>
            <a:prstDash val="solid"/>
            <a:round/>
            <a:headEnd len="sm" w="sm" type="none"/>
            <a:tailEnd len="sm" w="sm" type="none"/>
          </a:ln>
        </p:spPr>
      </p:cxnSp>
      <p:sp>
        <p:nvSpPr>
          <p:cNvPr id="129" name="Google Shape;129;g10ea5e809bc_1_48"/>
          <p:cNvSpPr txBox="1"/>
          <p:nvPr>
            <p:ph idx="2" type="title"/>
          </p:nvPr>
        </p:nvSpPr>
        <p:spPr>
          <a:xfrm>
            <a:off x="-68400" y="457200"/>
            <a:ext cx="4377600" cy="4535700"/>
          </a:xfrm>
          <a:prstGeom prst="rect">
            <a:avLst/>
          </a:prstGeom>
          <a:noFill/>
          <a:ln>
            <a:noFill/>
          </a:ln>
        </p:spPr>
        <p:txBody>
          <a:bodyPr anchorCtr="0" anchor="ctr" bIns="91425" lIns="91425" spcFirstLastPara="1" rIns="91425" wrap="square" tIns="91425">
            <a:noAutofit/>
          </a:bodyPr>
          <a:lstStyle/>
          <a:p>
            <a:pPr indent="-387350" lvl="0" marL="457200" rtl="0" algn="ctr">
              <a:lnSpc>
                <a:spcPct val="200000"/>
              </a:lnSpc>
              <a:spcBef>
                <a:spcPts val="0"/>
              </a:spcBef>
              <a:spcAft>
                <a:spcPts val="0"/>
              </a:spcAft>
              <a:buSzPts val="2500"/>
              <a:buChar char="➔"/>
            </a:pPr>
            <a:r>
              <a:rPr b="1" lang="en-US" sz="2500">
                <a:solidFill>
                  <a:srgbClr val="000000"/>
                </a:solidFill>
              </a:rPr>
              <a:t>Aquaculturists</a:t>
            </a:r>
            <a:endParaRPr b="1" sz="2500"/>
          </a:p>
          <a:p>
            <a:pPr indent="-387350" lvl="0" marL="457200" rtl="0" algn="ctr">
              <a:lnSpc>
                <a:spcPct val="200000"/>
              </a:lnSpc>
              <a:spcBef>
                <a:spcPts val="0"/>
              </a:spcBef>
              <a:spcAft>
                <a:spcPts val="0"/>
              </a:spcAft>
              <a:buSzPts val="2500"/>
              <a:buChar char="➔"/>
            </a:pPr>
            <a:r>
              <a:rPr b="1" lang="en-US" sz="2500">
                <a:solidFill>
                  <a:srgbClr val="000000"/>
                </a:solidFill>
              </a:rPr>
              <a:t>Future Researchers</a:t>
            </a:r>
            <a:endParaRPr b="1" sz="2500"/>
          </a:p>
          <a:p>
            <a:pPr indent="-387350" lvl="0" marL="457200" rtl="0" algn="ctr">
              <a:lnSpc>
                <a:spcPct val="200000"/>
              </a:lnSpc>
              <a:spcBef>
                <a:spcPts val="0"/>
              </a:spcBef>
              <a:spcAft>
                <a:spcPts val="0"/>
              </a:spcAft>
              <a:buSzPts val="2500"/>
              <a:buChar char="➔"/>
            </a:pPr>
            <a:r>
              <a:rPr b="1" lang="en-US" sz="2500"/>
              <a:t>University</a:t>
            </a:r>
            <a:endParaRPr b="1" sz="2500"/>
          </a:p>
          <a:p>
            <a:pPr indent="-387350" lvl="0" marL="457200" rtl="0" algn="ctr">
              <a:lnSpc>
                <a:spcPct val="200000"/>
              </a:lnSpc>
              <a:spcBef>
                <a:spcPts val="0"/>
              </a:spcBef>
              <a:spcAft>
                <a:spcPts val="0"/>
              </a:spcAft>
              <a:buSzPts val="2500"/>
              <a:buChar char="➔"/>
            </a:pPr>
            <a:r>
              <a:rPr b="1" lang="en-US" sz="2500"/>
              <a:t>Researchers</a:t>
            </a:r>
            <a:endParaRPr b="1" sz="2500"/>
          </a:p>
          <a:p>
            <a:pPr indent="0" lvl="0" marL="457200" rtl="0" algn="ctr">
              <a:lnSpc>
                <a:spcPct val="200000"/>
              </a:lnSpc>
              <a:spcBef>
                <a:spcPts val="0"/>
              </a:spcBef>
              <a:spcAft>
                <a:spcPts val="0"/>
              </a:spcAft>
              <a:buNone/>
            </a:pPr>
            <a:r>
              <a:t/>
            </a:r>
            <a:endParaRPr b="1" sz="2500"/>
          </a:p>
        </p:txBody>
      </p:sp>
    </p:spTree>
  </p:cSld>
  <p:clrMapOvr>
    <a:masterClrMapping/>
  </p:clrMapOvr>
</p:sld>
</file>

<file path=ppt/theme/theme1.xml><?xml version="1.0" encoding="utf-8"?>
<a:theme xmlns:a="http://schemas.openxmlformats.org/drawingml/2006/main" xmlns:r="http://schemas.openxmlformats.org/officeDocument/2006/relationships" name="Annual Review Pitch Deck by Slidesgo">
  <a:themeElements>
    <a:clrScheme name="Simple Light">
      <a:dk1>
        <a:srgbClr val="252525"/>
      </a:dk1>
      <a:lt1>
        <a:srgbClr val="F5F6F1"/>
      </a:lt1>
      <a:dk2>
        <a:srgbClr val="E5E5DB"/>
      </a:dk2>
      <a:lt2>
        <a:srgbClr val="C7C0B5"/>
      </a:lt2>
      <a:accent1>
        <a:srgbClr val="B9B5AA"/>
      </a:accent1>
      <a:accent2>
        <a:srgbClr val="84827B"/>
      </a:accent2>
      <a:accent3>
        <a:srgbClr val="EBE4E0"/>
      </a:accent3>
      <a:accent4>
        <a:srgbClr val="FFFFFF"/>
      </a:accent4>
      <a:accent5>
        <a:srgbClr val="FFFFFF"/>
      </a:accent5>
      <a:accent6>
        <a:srgbClr val="FFFFFF"/>
      </a:accent6>
      <a:hlink>
        <a:srgbClr val="25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coreProperties>
</file>